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02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9D9F-DAA7-4AD9-933F-E7EA137A877E}" type="datetimeFigureOut">
              <a:rPr lang="en-US" smtClean="0"/>
              <a:t>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9CDC-903A-4C74-A6C5-9B71DCEEB4D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l_MWQzI7KAhVDaT4KHaoQDJUQjRwIBw&amp;url=http://greaterknoxent.com/?services%3Dears-hearing-balance&amp;psig=AFQjCNGatswMV4LLAuhQu6zXxcAVnNQWTA&amp;ust=145194318813958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0" y="1524000"/>
            <a:ext cx="48768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Hear Jesus Is Speaking In Parables… What Does This Mean For Me?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greaterknoxent.com/wp-content/uploads/2015/06/Ears_HearingAid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8300"/>
            <a:ext cx="4267200" cy="3581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334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Will  Not Understand? (Mk. 4:12,  Matt. 13:11-13)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3340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Will Hear and  See (Mk. 4:21-23)?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Para – bole” ( Beside – To Throw)</a:t>
            </a:r>
          </a:p>
          <a:p>
            <a:r>
              <a:rPr lang="en-US" b="1" dirty="0" smtClean="0"/>
              <a:t>Physical reality coming to the side of a spiritual truth needed to be established.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Para – bole” ( Beside – To Throw)</a:t>
            </a:r>
          </a:p>
          <a:p>
            <a:r>
              <a:rPr lang="en-US" b="1" dirty="0" smtClean="0"/>
              <a:t>Physical reality coming to the side of a spiritual truth needed to be established.</a:t>
            </a:r>
          </a:p>
          <a:p>
            <a:r>
              <a:rPr lang="en-US" b="1" dirty="0" smtClean="0"/>
              <a:t>I heard Jesus speak parables to the woman at the well – “water of life” </a:t>
            </a:r>
            <a:r>
              <a:rPr lang="en-US" b="1" dirty="0" smtClean="0">
                <a:solidFill>
                  <a:srgbClr val="002060"/>
                </a:solidFill>
              </a:rPr>
              <a:t>(Jn. 4:14)</a:t>
            </a:r>
          </a:p>
          <a:p>
            <a:r>
              <a:rPr lang="en-US" b="1" dirty="0" smtClean="0"/>
              <a:t>I heard Jesus speak parables to his disciples – “fields white unto harvest </a:t>
            </a:r>
            <a:r>
              <a:rPr lang="en-US" b="1" dirty="0" smtClean="0">
                <a:solidFill>
                  <a:srgbClr val="002060"/>
                </a:solidFill>
              </a:rPr>
              <a:t>(Jn. 4:35)</a:t>
            </a:r>
          </a:p>
          <a:p>
            <a:r>
              <a:rPr lang="en-US" b="1" dirty="0" smtClean="0"/>
              <a:t>I heard Jesus speak parables to his disciples – make you “fishes of men” </a:t>
            </a:r>
            <a:r>
              <a:rPr lang="en-US" b="1" dirty="0" smtClean="0">
                <a:solidFill>
                  <a:srgbClr val="002060"/>
                </a:solidFill>
              </a:rPr>
              <a:t>(Mk. 1:17)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Hearts of People are Closing…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seeing the clear signs in His miracles        (Mk. 2:1-12)</a:t>
            </a:r>
          </a:p>
          <a:p>
            <a:r>
              <a:rPr lang="en-US" b="1" dirty="0" smtClean="0"/>
              <a:t>Not seeing the purpose of His coming             (Mk. 2:15-17)</a:t>
            </a:r>
          </a:p>
          <a:p>
            <a:r>
              <a:rPr lang="en-US" b="1" dirty="0" smtClean="0"/>
              <a:t>Condemning the good done on the Sabbath (Mk. 3:23-28, 3:1-6)</a:t>
            </a:r>
          </a:p>
          <a:p>
            <a:r>
              <a:rPr lang="en-US" b="1" dirty="0" smtClean="0"/>
              <a:t>Attributing Jesus’ miraculous power to the prince of demons (Mk. 3:20-30)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 I who am “without” understand…?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 was with my fellows  scribes and Pharisee – I could not help to see the power of Jesus argument and miraculous demonstration  (Mk. 2:9-10)</a:t>
            </a:r>
          </a:p>
          <a:p>
            <a:r>
              <a:rPr lang="en-US" b="1" dirty="0" smtClean="0"/>
              <a:t>I was in the synagogue when my friends were watching Jesus just to accuse Him, not believe in Him through the miraculous signs (Mk. 3:2)</a:t>
            </a:r>
          </a:p>
          <a:p>
            <a:r>
              <a:rPr lang="en-US" b="1" dirty="0" smtClean="0"/>
              <a:t>I was in the house with my fellow scribes, and I could not answer how can Satan cast out Satan (Mk. 3:23)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Parables Same – I Turn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Turn again to be forgiven (Mk. 4:12, Matt. 13:15)</a:t>
            </a:r>
          </a:p>
          <a:p>
            <a:r>
              <a:rPr lang="en-US" b="1" dirty="0" smtClean="0"/>
              <a:t>See the Light – Nothing is to be hid (Mk. 4:21-23)</a:t>
            </a:r>
          </a:p>
          <a:p>
            <a:r>
              <a:rPr lang="en-US" b="1" dirty="0" smtClean="0"/>
              <a:t>Offer deeper insight into the spiritual truths of the Kingdom (Mk. 4:24-25)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Parables Same – I Turn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Turn again to be forgiven (Mk. 4:12, Matt. 13:15)</a:t>
            </a:r>
          </a:p>
          <a:p>
            <a:r>
              <a:rPr lang="en-US" b="1" dirty="0" smtClean="0"/>
              <a:t>See the Light – Nothing is to be hid (Mk. 4:21-23)</a:t>
            </a:r>
          </a:p>
          <a:p>
            <a:r>
              <a:rPr lang="en-US" b="1" dirty="0" smtClean="0"/>
              <a:t>Offer deeper insight into the spiritual truths of the Kingdom (Mk. 4:24-25)</a:t>
            </a:r>
          </a:p>
          <a:p>
            <a:r>
              <a:rPr lang="en-US" b="1" dirty="0" smtClean="0"/>
              <a:t>Can you not see God’s love and grace for the Lost? (</a:t>
            </a:r>
            <a:r>
              <a:rPr lang="en-US" b="1" dirty="0" err="1" smtClean="0"/>
              <a:t>Lk</a:t>
            </a:r>
            <a:r>
              <a:rPr lang="en-US" b="1" dirty="0" smtClean="0"/>
              <a:t>. 15:1-32)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424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Parables…</vt:lpstr>
      <vt:lpstr>Parables…</vt:lpstr>
      <vt:lpstr>Hearts of People are Closing…</vt:lpstr>
      <vt:lpstr>Can I who am “without” understand…?</vt:lpstr>
      <vt:lpstr> Parables Same – I Turn </vt:lpstr>
      <vt:lpstr> Parables Same – I Turn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8</cp:revision>
  <dcterms:created xsi:type="dcterms:W3CDTF">2016-01-03T21:27:05Z</dcterms:created>
  <dcterms:modified xsi:type="dcterms:W3CDTF">2016-01-04T03:25:24Z</dcterms:modified>
</cp:coreProperties>
</file>