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2" r:id="rId4"/>
    <p:sldId id="260" r:id="rId5"/>
    <p:sldId id="263" r:id="rId6"/>
    <p:sldId id="264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96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4984-17A8-4D97-B5A3-1BB2C538976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1F3E-257D-4970-815C-B5DDC6245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81200"/>
            <a:ext cx="7924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Do Churches Encourage The Sinner’s Prayer For Salvation?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Did inspired evangelist’s encourage it in the New Testament? 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“Dear Lord Jesus, </a:t>
            </a:r>
          </a:p>
          <a:p>
            <a:r>
              <a:rPr lang="en-US" sz="2800" b="1" dirty="0"/>
              <a:t>I know I am a sinner, and I ask for your forgiveness. I believe you died for my sins and rose from the dead.  I trust and follow you as my Lord and Savior. Guide my life and help me to do your will. </a:t>
            </a:r>
          </a:p>
          <a:p>
            <a:r>
              <a:rPr lang="en-US" sz="2800" b="1" dirty="0"/>
              <a:t>In your name, amen.”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“Dear Lord Jesus, </a:t>
            </a:r>
          </a:p>
          <a:p>
            <a:r>
              <a:rPr lang="en-US" sz="2800" b="1" dirty="0"/>
              <a:t>I know I am a sinner, and I ask for your forgiveness. I believe you died for my sins and rose from the dead.  I trust and follow you as my Lord and Savior. Guide my life and help me to do your will. </a:t>
            </a:r>
          </a:p>
          <a:p>
            <a:r>
              <a:rPr lang="en-US" sz="2800" b="1" dirty="0"/>
              <a:t>In your name, amen.”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3749457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Dear God, I come to you now.  I know I’m a sinner.  Nothing I do makes me deserving of heaven.  I now understand Jesus Christ died for me.  He took my place and punishment and rose again.  Right now I place my trust in Christ alone to save me.  Thank you for the gift of eternal life I just received.  In Jesus name, amen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Communicates the desire of inviting Jesus to come into their life for salvation </a:t>
            </a:r>
            <a:r>
              <a:rPr lang="en-US" b="1" dirty="0" smtClean="0">
                <a:solidFill>
                  <a:srgbClr val="002060"/>
                </a:solidFill>
              </a:rPr>
              <a:t>(Rev. 3:20)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Communicates the desire of inviting Jesus to come into their life for salvation </a:t>
            </a:r>
            <a:r>
              <a:rPr lang="en-US" b="1" dirty="0" smtClean="0">
                <a:solidFill>
                  <a:srgbClr val="002060"/>
                </a:solidFill>
              </a:rPr>
              <a:t>(Rev. 3:20)</a:t>
            </a:r>
          </a:p>
          <a:p>
            <a:r>
              <a:rPr lang="en-US" b="1" dirty="0" smtClean="0"/>
              <a:t>It communicates the concept of “receiving Jesus” to become a son of God </a:t>
            </a:r>
            <a:r>
              <a:rPr lang="en-US" b="1" dirty="0" smtClean="0">
                <a:solidFill>
                  <a:srgbClr val="002060"/>
                </a:solidFill>
              </a:rPr>
              <a:t>(Jn. 1:12,      Jn. 12:48)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Communicates the desire of inviting Jesus to come into their life for salvation </a:t>
            </a:r>
            <a:r>
              <a:rPr lang="en-US" b="1" dirty="0" smtClean="0">
                <a:solidFill>
                  <a:srgbClr val="002060"/>
                </a:solidFill>
              </a:rPr>
              <a:t>(Rev. 3:20)</a:t>
            </a:r>
          </a:p>
          <a:p>
            <a:r>
              <a:rPr lang="en-US" b="1" dirty="0" smtClean="0"/>
              <a:t>It communicates the concept of “receiving Jesus” to become a son of God </a:t>
            </a:r>
            <a:r>
              <a:rPr lang="en-US" b="1" dirty="0" smtClean="0">
                <a:solidFill>
                  <a:srgbClr val="002060"/>
                </a:solidFill>
              </a:rPr>
              <a:t>(Jn. 1:12,      Jn. 12:48)</a:t>
            </a:r>
          </a:p>
          <a:p>
            <a:r>
              <a:rPr lang="en-US" b="1" dirty="0" smtClean="0"/>
              <a:t>Justification came through prayer confessing one as a sinner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</a:rPr>
              <a:t>Lk</a:t>
            </a:r>
            <a:r>
              <a:rPr lang="en-US" b="1" dirty="0" smtClean="0">
                <a:solidFill>
                  <a:srgbClr val="002060"/>
                </a:solidFill>
              </a:rPr>
              <a:t>. 18:9-14)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Not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beginning of person confessing Jesus before others is the good confession – not the sinner’s prayer (Rom. 10:9-10)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Not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beginning of person confessing Jesus before others is the good confession – not the sinner’s prayer (Rom. 10:9-10)</a:t>
            </a:r>
          </a:p>
          <a:p>
            <a:r>
              <a:rPr lang="en-US" b="1" dirty="0" smtClean="0"/>
              <a:t>A sinner – Coming to Jesus – appealing to Jesus’ name – for forgiveness </a:t>
            </a:r>
            <a:r>
              <a:rPr lang="en-US" b="1" dirty="0" smtClean="0">
                <a:solidFill>
                  <a:srgbClr val="002060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Not The Sinner’s Prayer?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beginning of person confessing Jesus before others is the good confession – not the sinner’s prayer (Rom. 10:9-10)</a:t>
            </a:r>
          </a:p>
          <a:p>
            <a:r>
              <a:rPr lang="en-US" b="1" dirty="0" smtClean="0"/>
              <a:t>A sinner – Coming to Jesus – appealing to Jesus’ name – for forgiveness </a:t>
            </a:r>
            <a:r>
              <a:rPr lang="en-US" b="1" dirty="0" smtClean="0">
                <a:solidFill>
                  <a:srgbClr val="002060"/>
                </a:solidFill>
              </a:rPr>
              <a:t>…</a:t>
            </a:r>
          </a:p>
          <a:p>
            <a:r>
              <a:rPr lang="en-US" b="1" dirty="0" smtClean="0"/>
              <a:t>Satisfied in God’s commandment to be baptized </a:t>
            </a:r>
            <a:r>
              <a:rPr lang="en-US" b="1" dirty="0" smtClean="0">
                <a:solidFill>
                  <a:srgbClr val="002060"/>
                </a:solidFill>
              </a:rPr>
              <a:t>(Rom. 6:3-4, 17-18; Acts 2:38,      Acts 10:48)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Why The Sinner’s Prayer?</vt:lpstr>
      <vt:lpstr>Why The Sinner’s Prayer?</vt:lpstr>
      <vt:lpstr>Why The Sinner’s Prayer?</vt:lpstr>
      <vt:lpstr>Why Not The Sinner’s Prayer?</vt:lpstr>
      <vt:lpstr>Why Not The Sinner’s Prayer?</vt:lpstr>
      <vt:lpstr>Why Not The Sinner’s Prayer?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16</cp:revision>
  <dcterms:created xsi:type="dcterms:W3CDTF">2014-07-13T18:38:46Z</dcterms:created>
  <dcterms:modified xsi:type="dcterms:W3CDTF">2014-07-14T01:32:05Z</dcterms:modified>
</cp:coreProperties>
</file>