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>
        <p:scale>
          <a:sx n="63" d="100"/>
          <a:sy n="63" d="100"/>
        </p:scale>
        <p:origin x="240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7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06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713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01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67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8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20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9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0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9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75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2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96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Organized Religion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 are so many today against it? </a:t>
            </a:r>
          </a:p>
        </p:txBody>
      </p:sp>
    </p:spTree>
    <p:extLst>
      <p:ext uri="{BB962C8B-B14F-4D97-AF65-F5344CB8AC3E}">
        <p14:creationId xmlns:p14="http://schemas.microsoft.com/office/powerpoint/2010/main" val="153082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They say religion is too “structured’ to lead one to know the “boundless”, “cosmic- sized”  God.  (Eph. 1:22-23)</a:t>
            </a:r>
          </a:p>
        </p:txBody>
      </p:sp>
    </p:spTree>
    <p:extLst>
      <p:ext uri="{BB962C8B-B14F-4D97-AF65-F5344CB8AC3E}">
        <p14:creationId xmlns:p14="http://schemas.microsoft.com/office/powerpoint/2010/main" val="116121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They say religion is too “structured’ to lead one to know the “boundless”, “cosmic- sized”  God.  (Eph. 1:22-23)</a:t>
            </a:r>
          </a:p>
          <a:p>
            <a:pPr lvl="1"/>
            <a:r>
              <a:rPr lang="en-US" sz="2400" b="1" dirty="0"/>
              <a:t>We find God through Jesus – not religion  (Jn. 14:9, 6)</a:t>
            </a:r>
          </a:p>
          <a:p>
            <a:pPr lvl="1"/>
            <a:r>
              <a:rPr lang="en-US" sz="2400" b="1" dirty="0"/>
              <a:t>We know God through His Word (I Jn. 2:4)</a:t>
            </a:r>
          </a:p>
        </p:txBody>
      </p:sp>
    </p:spTree>
    <p:extLst>
      <p:ext uri="{BB962C8B-B14F-4D97-AF65-F5344CB8AC3E}">
        <p14:creationId xmlns:p14="http://schemas.microsoft.com/office/powerpoint/2010/main" val="348852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They say religion is too “structured’ to lead one to know the “boundless”, “cosmic- sized”  God.  (Eph. 1:22-23)</a:t>
            </a:r>
          </a:p>
          <a:p>
            <a:pPr lvl="1"/>
            <a:r>
              <a:rPr lang="en-US" sz="2400" b="1" dirty="0"/>
              <a:t>We find God through Jesus – not religion  (Jn. 14:9, 6)</a:t>
            </a:r>
          </a:p>
          <a:p>
            <a:pPr lvl="1"/>
            <a:r>
              <a:rPr lang="en-US" sz="2400" b="1" dirty="0"/>
              <a:t>We know God through His Word (I Jn. 2:4)</a:t>
            </a:r>
          </a:p>
          <a:p>
            <a:pPr lvl="1"/>
            <a:r>
              <a:rPr lang="en-US" sz="2400" b="1" dirty="0"/>
              <a:t>We increase in the church holding fast to the Head (Col. 2:9, Eph. 4:10, 11-12, 14-15, 16)</a:t>
            </a:r>
          </a:p>
        </p:txBody>
      </p:sp>
    </p:spTree>
    <p:extLst>
      <p:ext uri="{BB962C8B-B14F-4D97-AF65-F5344CB8AC3E}">
        <p14:creationId xmlns:p14="http://schemas.microsoft.com/office/powerpoint/2010/main" val="3160024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/>
          </a:bodyPr>
          <a:lstStyle/>
          <a:p>
            <a:r>
              <a:rPr lang="en-US" sz="3200" b="1" dirty="0"/>
              <a:t>They say “dogmas” handed down by religious bodies are “immovable”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469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/>
          </a:bodyPr>
          <a:lstStyle/>
          <a:p>
            <a:r>
              <a:rPr lang="en-US" sz="3200" b="1" dirty="0"/>
              <a:t>They say “dogmas” handed down by religious bodies are “immovable”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200" b="1" dirty="0"/>
              <a:t>“Dogmas” handed down by God are 	never changing (Psm. 119:160)</a:t>
            </a:r>
          </a:p>
        </p:txBody>
      </p:sp>
    </p:spTree>
    <p:extLst>
      <p:ext uri="{BB962C8B-B14F-4D97-AF65-F5344CB8AC3E}">
        <p14:creationId xmlns:p14="http://schemas.microsoft.com/office/powerpoint/2010/main" val="2971978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/>
          </a:bodyPr>
          <a:lstStyle/>
          <a:p>
            <a:r>
              <a:rPr lang="en-US" sz="3200" b="1" dirty="0"/>
              <a:t>They say “dogmas” handed down by religious bodies are “immovable”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200" b="1" dirty="0"/>
              <a:t>“Dogmas” handed down by God are 	never changing 	(Psm. 119:160)</a:t>
            </a:r>
          </a:p>
          <a:p>
            <a:pPr lvl="1"/>
            <a:r>
              <a:rPr lang="en-US" sz="3000" b="1" dirty="0"/>
              <a:t>Women not to teach over men is “immovable”  (I Tim. 2: 12-15)</a:t>
            </a:r>
          </a:p>
        </p:txBody>
      </p:sp>
    </p:spTree>
    <p:extLst>
      <p:ext uri="{BB962C8B-B14F-4D97-AF65-F5344CB8AC3E}">
        <p14:creationId xmlns:p14="http://schemas.microsoft.com/office/powerpoint/2010/main" val="1553435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/>
              <a:t>They say “dogmas” handed down by religious bodies are “immovable”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800" b="1" dirty="0"/>
              <a:t>“Dogmas” handed down by God are 	  		never changing (Psm. 119:160)</a:t>
            </a:r>
          </a:p>
          <a:p>
            <a:pPr lvl="1"/>
            <a:r>
              <a:rPr lang="en-US" sz="3000" b="1" dirty="0"/>
              <a:t>Women not to teach over men is “immovable”  (I Tim. 2: 12-15)</a:t>
            </a:r>
          </a:p>
          <a:p>
            <a:pPr lvl="1"/>
            <a:r>
              <a:rPr lang="en-US" sz="3000" b="1" dirty="0"/>
              <a:t>God’s condemnation of practicing homosexuality is “immovable” (Lev. 18:22,       I Cor. 6:9-11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5280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 lnSpcReduction="10000"/>
          </a:bodyPr>
          <a:lstStyle/>
          <a:p>
            <a:r>
              <a:rPr lang="en-US" sz="3500" b="1" dirty="0"/>
              <a:t>They say “dogmas” handed down by religious bodies are “immovable”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200" b="1" dirty="0"/>
              <a:t>“Dogmas” handed down by God 	are 	never changing (Psm. 119:160)</a:t>
            </a:r>
          </a:p>
          <a:p>
            <a:pPr lvl="1"/>
            <a:r>
              <a:rPr lang="en-US" sz="3000" b="1" dirty="0"/>
              <a:t>Marriage is between a man and a woman – “immovable” (Gen. 2:24, Matt. 19:4-5, Eph. 5:31)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1587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so many today are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490135"/>
            <a:ext cx="7518399" cy="3798905"/>
          </a:xfrm>
        </p:spPr>
        <p:txBody>
          <a:bodyPr>
            <a:normAutofit/>
          </a:bodyPr>
          <a:lstStyle/>
          <a:p>
            <a:r>
              <a:rPr lang="en-US" sz="3200" b="1" dirty="0"/>
              <a:t>They say “authoritarian” religion stifles “spiritual freedom”</a:t>
            </a:r>
          </a:p>
          <a:p>
            <a:pPr lvl="1"/>
            <a:r>
              <a:rPr lang="en-US" sz="2800" b="1" dirty="0"/>
              <a:t>You have to speak like everyone else           (I Cor. 1:10)</a:t>
            </a:r>
          </a:p>
          <a:p>
            <a:pPr lvl="1"/>
            <a:r>
              <a:rPr lang="en-US" sz="2800" b="1" dirty="0"/>
              <a:t>You have to act like everyone else               (I Pet. 1:14-15, 2 Thess. 3:6)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1919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Organized Religion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 are so many today against it?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960" y="325120"/>
            <a:ext cx="8107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“I want to walk freely each day …connect authentically with the world around me”</a:t>
            </a:r>
          </a:p>
        </p:txBody>
      </p:sp>
    </p:spTree>
    <p:extLst>
      <p:ext uri="{BB962C8B-B14F-4D97-AF65-F5344CB8AC3E}">
        <p14:creationId xmlns:p14="http://schemas.microsoft.com/office/powerpoint/2010/main" val="321405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Not because God is against it – God is not the God of Confusion             (I Cor. 14:33)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2593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Organized Religion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 are so many today against it?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960" y="325120"/>
            <a:ext cx="8107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“I want to walk freely each day …connect authentically with the world around me”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1120" y="5618480"/>
            <a:ext cx="9215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Look out!  You may be a bondservant of corruption – dead in your sins (2 Pet. 2:18-19, Eph. 2:1-3)</a:t>
            </a:r>
          </a:p>
        </p:txBody>
      </p:sp>
    </p:spTree>
    <p:extLst>
      <p:ext uri="{BB962C8B-B14F-4D97-AF65-F5344CB8AC3E}">
        <p14:creationId xmlns:p14="http://schemas.microsoft.com/office/powerpoint/2010/main" val="278393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Not because God is against it – God is not the God of Confusion             (I Cor. 14:33)</a:t>
            </a:r>
          </a:p>
          <a:p>
            <a:pPr lvl="1"/>
            <a:r>
              <a:rPr lang="en-US" sz="2800" b="1" dirty="0"/>
              <a:t>Conducive for “edification” through “understanding”   (v. 26-29)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982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Not because God is against it – God is not the God of Confusion (I Cor. 14:33)</a:t>
            </a:r>
          </a:p>
          <a:p>
            <a:pPr lvl="1"/>
            <a:r>
              <a:rPr lang="en-US" sz="2800" b="1" dirty="0"/>
              <a:t>Conducive for “edification” through “understanding”   (v. 26-29)</a:t>
            </a:r>
          </a:p>
          <a:p>
            <a:pPr lvl="1"/>
            <a:r>
              <a:rPr lang="en-US" sz="2800" b="1" dirty="0"/>
              <a:t>When new revelation comes to a prophet the first prophet is to yield in silence      (v. 30-32)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125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20" y="2357120"/>
            <a:ext cx="7518399" cy="3992881"/>
          </a:xfrm>
        </p:spPr>
        <p:txBody>
          <a:bodyPr>
            <a:normAutofit/>
          </a:bodyPr>
          <a:lstStyle/>
          <a:p>
            <a:r>
              <a:rPr lang="en-US" sz="3200" b="1" dirty="0"/>
              <a:t>Not Because Jesus’ church is not organized…</a:t>
            </a:r>
          </a:p>
          <a:p>
            <a:pPr lvl="1"/>
            <a:r>
              <a:rPr lang="en-US" sz="2800" b="1" dirty="0"/>
              <a:t>Central source for doctrine – Holy Spirit led apostles (John 16:13, Acts 2:42,                      2 Thess. 2:15)</a:t>
            </a:r>
          </a:p>
        </p:txBody>
      </p:sp>
    </p:spTree>
    <p:extLst>
      <p:ext uri="{BB962C8B-B14F-4D97-AF65-F5344CB8AC3E}">
        <p14:creationId xmlns:p14="http://schemas.microsoft.com/office/powerpoint/2010/main" val="202604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20" y="2357120"/>
            <a:ext cx="7518399" cy="3992881"/>
          </a:xfrm>
        </p:spPr>
        <p:txBody>
          <a:bodyPr>
            <a:normAutofit/>
          </a:bodyPr>
          <a:lstStyle/>
          <a:p>
            <a:r>
              <a:rPr lang="en-US" sz="3200" b="1" dirty="0"/>
              <a:t>Not Because Jesus’ church is not organized…</a:t>
            </a:r>
          </a:p>
          <a:p>
            <a:pPr lvl="1"/>
            <a:r>
              <a:rPr lang="en-US" sz="2800" b="1" dirty="0"/>
              <a:t>Central source for doctrine – Holy Spirit led apostles (John 16:13, Acts 2:42,                      2 Thess. 2:15)</a:t>
            </a:r>
          </a:p>
          <a:p>
            <a:pPr lvl="1"/>
            <a:r>
              <a:rPr lang="en-US" sz="2800" b="1" dirty="0"/>
              <a:t>Qualified Overseeing elders and Qualified serving deacons (Phil. 1:1, I Tim. 3:1-7,  Heb. 13:17, I Tim. 3: 8-13) </a:t>
            </a:r>
          </a:p>
        </p:txBody>
      </p:sp>
    </p:spTree>
    <p:extLst>
      <p:ext uri="{BB962C8B-B14F-4D97-AF65-F5344CB8AC3E}">
        <p14:creationId xmlns:p14="http://schemas.microsoft.com/office/powerpoint/2010/main" val="99787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Be Against Organized Religion?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20" y="2357120"/>
            <a:ext cx="7518399" cy="399288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Not Because God Is Against “Religion” (James 1:27)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sz="2800" b="1" dirty="0"/>
              <a:t>God is against “vain” religion – not keeping the tongue bridled (James 1:26)</a:t>
            </a:r>
          </a:p>
          <a:p>
            <a:pPr marL="457200" lvl="1" indent="0">
              <a:buNone/>
            </a:pPr>
            <a:r>
              <a:rPr lang="en-US" sz="2800" b="1" dirty="0"/>
              <a:t>The individual Christian must keep himself pure from the world</a:t>
            </a:r>
          </a:p>
          <a:p>
            <a:pPr marL="457200" lvl="1" indent="0">
              <a:buNone/>
            </a:pPr>
            <a:r>
              <a:rPr lang="en-US" sz="2800" b="1" dirty="0"/>
              <a:t>Oversee with help for the needy orphans and widows</a:t>
            </a:r>
          </a:p>
        </p:txBody>
      </p:sp>
    </p:spTree>
    <p:extLst>
      <p:ext uri="{BB962C8B-B14F-4D97-AF65-F5344CB8AC3E}">
        <p14:creationId xmlns:p14="http://schemas.microsoft.com/office/powerpoint/2010/main" val="13654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Organized Religion?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2361141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The church of the New Testament is certainly “organized”! </a:t>
            </a:r>
          </a:p>
          <a:p>
            <a:r>
              <a:rPr lang="en-US" sz="2800" b="1" dirty="0"/>
              <a:t>The church of the New Testament is certainly comprised of people practicing “undefiled religion”!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4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Organized Religion?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2361141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The church of the New Testament is certainly “organized”! </a:t>
            </a:r>
          </a:p>
          <a:p>
            <a:r>
              <a:rPr lang="en-US" sz="2800" b="1" dirty="0"/>
              <a:t>The church of the New Testament is certainly comprised of people practicing “undefiled religion”!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7040" y="924560"/>
            <a:ext cx="641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Catholicism – church standing between you God?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1320" y="1878667"/>
            <a:ext cx="6329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Denominationalism – different , but dogmatic Creeds?</a:t>
            </a:r>
          </a:p>
        </p:txBody>
      </p:sp>
    </p:spTree>
    <p:extLst>
      <p:ext uri="{BB962C8B-B14F-4D97-AF65-F5344CB8AC3E}">
        <p14:creationId xmlns:p14="http://schemas.microsoft.com/office/powerpoint/2010/main" val="3621966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103</TotalTime>
  <Words>802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Organic</vt:lpstr>
      <vt:lpstr>Organized Religion</vt:lpstr>
      <vt:lpstr>Why Be Against Organized Religion? </vt:lpstr>
      <vt:lpstr>Why Be Against Organized Religion? </vt:lpstr>
      <vt:lpstr>Why Be Against Organized Religion? </vt:lpstr>
      <vt:lpstr>Why Be Against Organized Religion? </vt:lpstr>
      <vt:lpstr>Why Be Against Organized Religion? </vt:lpstr>
      <vt:lpstr>Why Be Against Organized Religion? </vt:lpstr>
      <vt:lpstr>Organized Religion?</vt:lpstr>
      <vt:lpstr>Organized Religion?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Why so many today are against organized religion? </vt:lpstr>
      <vt:lpstr>Organized Religion</vt:lpstr>
      <vt:lpstr>Organized Religion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Organized Religion</dc:title>
  <dc:creator>Jerry Fite</dc:creator>
  <cp:lastModifiedBy>Norris Long</cp:lastModifiedBy>
  <cp:revision>13</cp:revision>
  <dcterms:created xsi:type="dcterms:W3CDTF">2016-10-02T10:56:58Z</dcterms:created>
  <dcterms:modified xsi:type="dcterms:W3CDTF">2016-10-02T18:23:20Z</dcterms:modified>
</cp:coreProperties>
</file>