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59" r:id="rId6"/>
    <p:sldId id="266" r:id="rId7"/>
    <p:sldId id="260" r:id="rId8"/>
    <p:sldId id="267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2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0B33-E5BF-4720-BF2E-9D85EC5096E9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7738-A7FF-4266-88E2-2FB9B32C28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X16iMuOrJAhUI5SYKHZSCCEIQjRwIBw&amp;url=http://www.123rf.com/photo_11904576_assembly-of-human-figures-in-a-row--illustration.html&amp;psig=AFQjCNERYBX2obPGVj2O0NB9Dwh1MjKdLA&amp;ust=1450700756062579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X16iMuOrJAhUI5SYKHZSCCEIQjRwIBw&amp;url=http://www.123rf.com/photo_11904576_assembly-of-human-figures-in-a-row--illustration.html&amp;psig=AFQjCNERYBX2obPGVj2O0NB9Dwh1MjKdLA&amp;ust=145070075606257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X16iMuOrJAhUI5SYKHZSCCEIQjRwIBw&amp;url=http://www.123rf.com/photo_11904576_assembly-of-human-figures-in-a-row--illustration.html&amp;psig=AFQjCNERYBX2obPGVj2O0NB9Dwh1MjKdLA&amp;ust=145070075606257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X16iMuOrJAhUI5SYKHZSCCEIQjRwIBw&amp;url=http://www.123rf.com/photo_11904576_assembly-of-human-figures-in-a-row--illustration.html&amp;psig=AFQjCNERYBX2obPGVj2O0NB9Dwh1MjKdLA&amp;ust=145070075606257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3134" y="1905000"/>
            <a:ext cx="5250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Is Attendance Important?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previews.123rf.com/images/i3alda/i3alda1201/i3alda120100091/11904576-assembly-of-human-figures-in-a-row-illustration-Stock-Vector-equal-people-opportun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81000"/>
            <a:ext cx="457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Would “Virtual Attendance” Work in Biblical Times?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previews.123rf.com/images/i3alda/i3alda1201/i3alda120100091/11904576-assembly-of-human-figures-in-a-row-illustration-Stock-Vector-equal-people-opportun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5029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38100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heard the same sermon, sang the same songs, I received what I needed!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But did you consider  your brother and sister in Christ?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800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Psalm 35:18 , Psm. 42:4, Heb. 2:12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3134" y="1905000"/>
            <a:ext cx="5250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Is Attendance Important?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previews.123rf.com/images/i3alda/i3alda1201/i3alda120100091/11904576-assembly-of-human-figures-in-a-row-illustration-Stock-Vector-equal-people-opportun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029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/>
              <a:t>the action or state of going regularly to or being present at a place or event.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Attendance Is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To “break bread” </a:t>
            </a:r>
            <a:r>
              <a:rPr lang="en-US" b="1" dirty="0" smtClean="0"/>
              <a:t>–  “Gathered together”; “Come together”- “Assemble yourselves together “ </a:t>
            </a:r>
            <a:r>
              <a:rPr lang="en-US" b="1" dirty="0" smtClean="0">
                <a:solidFill>
                  <a:srgbClr val="002060"/>
                </a:solidFill>
              </a:rPr>
              <a:t>(Acts 20:7, I Cor. 11:18, 20)</a:t>
            </a:r>
          </a:p>
          <a:p>
            <a:pPr lvl="1"/>
            <a:r>
              <a:rPr lang="en-US" sz="3200" b="1" dirty="0" smtClean="0"/>
              <a:t>“Eat the Lord’s supper”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When?</a:t>
            </a:r>
            <a:r>
              <a:rPr lang="en-US" sz="3200" b="1" dirty="0" smtClean="0"/>
              <a:t> – “the first day of the week”</a:t>
            </a:r>
          </a:p>
          <a:p>
            <a:pPr lvl="1"/>
            <a:r>
              <a:rPr lang="en-US" sz="3200" b="1" dirty="0" smtClean="0"/>
              <a:t>Important to remember weekly – regularly; often </a:t>
            </a:r>
            <a:r>
              <a:rPr lang="en-US" sz="3200" b="1" dirty="0" smtClean="0">
                <a:solidFill>
                  <a:srgbClr val="002060"/>
                </a:solidFill>
              </a:rPr>
              <a:t>(cf. Acts 20:6, I Cor. 11:26)</a:t>
            </a:r>
            <a:r>
              <a:rPr lang="en-US" sz="3200" b="1" dirty="0" smtClean="0"/>
              <a:t>  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Attendance Is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To “break bread” </a:t>
            </a:r>
            <a:r>
              <a:rPr lang="en-US" b="1" dirty="0" smtClean="0"/>
              <a:t>–  “Gathered together”; “Come together”- “Assemble yourselves together “ </a:t>
            </a:r>
            <a:r>
              <a:rPr lang="en-US" b="1" dirty="0" smtClean="0">
                <a:solidFill>
                  <a:srgbClr val="002060"/>
                </a:solidFill>
              </a:rPr>
              <a:t>(Acts 20:7, I Cor. 11:18, 20)</a:t>
            </a:r>
          </a:p>
          <a:p>
            <a:pPr lvl="1"/>
            <a:r>
              <a:rPr lang="en-US" sz="3200" b="1" dirty="0" smtClean="0"/>
              <a:t>“Eat the Lord’s supper” 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When?</a:t>
            </a:r>
            <a:r>
              <a:rPr lang="en-US" sz="3200" b="1" dirty="0" smtClean="0"/>
              <a:t> – “the first day of the week”</a:t>
            </a:r>
          </a:p>
          <a:p>
            <a:pPr lvl="1"/>
            <a:r>
              <a:rPr lang="en-US" sz="3200" b="1" dirty="0" smtClean="0"/>
              <a:t>Important to remember weekly – regularly; often </a:t>
            </a:r>
            <a:r>
              <a:rPr lang="en-US" sz="3200" b="1" dirty="0" smtClean="0">
                <a:solidFill>
                  <a:srgbClr val="002060"/>
                </a:solidFill>
              </a:rPr>
              <a:t>(cf. Acts 20:6, I Cor. 11:26)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Can you be “strong” in “breaking bread” and not attend regularly?  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Attendance Is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To “Consider one another” </a:t>
            </a:r>
            <a:r>
              <a:rPr lang="en-US" b="1" dirty="0" smtClean="0"/>
              <a:t>–  </a:t>
            </a:r>
            <a:r>
              <a:rPr lang="en-US" b="1" dirty="0" smtClean="0">
                <a:solidFill>
                  <a:srgbClr val="002060"/>
                </a:solidFill>
              </a:rPr>
              <a:t>(Heb. 10:24-25)</a:t>
            </a:r>
          </a:p>
          <a:p>
            <a:pPr lvl="1"/>
            <a:r>
              <a:rPr lang="en-US" sz="3200" b="1" dirty="0" smtClean="0"/>
              <a:t>Arouse one another to “love” and “good works” </a:t>
            </a:r>
            <a:r>
              <a:rPr lang="en-US" sz="3200" b="1" dirty="0" smtClean="0">
                <a:solidFill>
                  <a:srgbClr val="002060"/>
                </a:solidFill>
              </a:rPr>
              <a:t>(Jn.13:34-35, 2 Tim. 3:17, 2 Cor. 9:8)</a:t>
            </a:r>
          </a:p>
          <a:p>
            <a:pPr lvl="1"/>
            <a:endParaRPr lang="en-US" sz="3200" b="1" dirty="0" smtClean="0"/>
          </a:p>
          <a:p>
            <a:pPr lvl="1">
              <a:buNone/>
            </a:pPr>
            <a:endParaRPr lang="en-US" sz="3200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Attendance Is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To “Consider one another” </a:t>
            </a:r>
            <a:r>
              <a:rPr lang="en-US" b="1" dirty="0" smtClean="0"/>
              <a:t>–  </a:t>
            </a:r>
            <a:r>
              <a:rPr lang="en-US" b="1" dirty="0" smtClean="0">
                <a:solidFill>
                  <a:srgbClr val="002060"/>
                </a:solidFill>
              </a:rPr>
              <a:t>(Heb. 10:24-25)</a:t>
            </a:r>
          </a:p>
          <a:p>
            <a:pPr lvl="1"/>
            <a:r>
              <a:rPr lang="en-US" sz="3200" b="1" dirty="0" smtClean="0"/>
              <a:t>Arouse one another to “love” and “good works” </a:t>
            </a:r>
            <a:r>
              <a:rPr lang="en-US" sz="3200" b="1" dirty="0" smtClean="0">
                <a:solidFill>
                  <a:srgbClr val="002060"/>
                </a:solidFill>
              </a:rPr>
              <a:t>(Jn.13:34-35, 2 Tim. 3:17, 2 Cor. 9:8)</a:t>
            </a:r>
          </a:p>
          <a:p>
            <a:pPr lvl="1"/>
            <a:r>
              <a:rPr lang="en-US" sz="3200" b="1" dirty="0" smtClean="0"/>
              <a:t>Important to remember weekly – regularly; often </a:t>
            </a:r>
            <a:r>
              <a:rPr lang="en-US" sz="3200" b="1" dirty="0" smtClean="0">
                <a:solidFill>
                  <a:srgbClr val="002060"/>
                </a:solidFill>
              </a:rPr>
              <a:t>(2 Cor. 9:12-13,                      I Cor. 16:1-2, Eph. 5:19, Col. 3:16)</a:t>
            </a:r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endParaRPr lang="en-US" sz="3200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Attendance Is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To “Consider one another” </a:t>
            </a:r>
            <a:r>
              <a:rPr lang="en-US" b="1" dirty="0" smtClean="0"/>
              <a:t>–  (Heb. 10:24-25)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sz="3200" b="1" dirty="0" smtClean="0"/>
              <a:t>Arouse one another to “love” and “good works” (Jn.13:34-35, 2 Tim. 3:17, 2 Cor. 9:8)</a:t>
            </a:r>
          </a:p>
          <a:p>
            <a:pPr lvl="1"/>
            <a:r>
              <a:rPr lang="en-US" sz="3200" b="1" dirty="0" smtClean="0"/>
              <a:t>Important to remember weekly – regularly; often (2 Cor. 9:12-13,                      I Cor. 16:1-2, Eph. 5:19, Col. 3:16)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Will not be accomplished if you forsake assembling – discouraging to those there.</a:t>
            </a:r>
          </a:p>
          <a:p>
            <a:pPr lvl="1">
              <a:buNone/>
            </a:pPr>
            <a:endParaRPr lang="en-US" sz="3200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Attendance Is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To “Consider one another” </a:t>
            </a:r>
            <a:r>
              <a:rPr lang="en-US" b="1" dirty="0" smtClean="0"/>
              <a:t>–  (Heb. 10:24-25)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sz="3200" b="1" dirty="0" smtClean="0"/>
              <a:t>Arouse one another to “love” and “good works” (Jn.13:34-35, 2 Tim. 3:17, 2 Cor. 9:8)</a:t>
            </a:r>
          </a:p>
          <a:p>
            <a:pPr lvl="1"/>
            <a:r>
              <a:rPr lang="en-US" sz="3200" b="1" dirty="0" smtClean="0"/>
              <a:t>Important to remember weekly – regularly; often (2 Cor. 9:12-13,                      I Cor. 16:1-2, Eph. 5:19, Col. 3:16)</a:t>
            </a:r>
          </a:p>
          <a:p>
            <a:pPr lvl="1"/>
            <a:r>
              <a:rPr lang="en-US" sz="3200" b="1" dirty="0" smtClean="0"/>
              <a:t>Will not be accomplished if you forsake assembling – discouraging to those there.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Can you have “the mind of Christ” if you forsake assembling? (Phil. 2:4-5)</a:t>
            </a:r>
          </a:p>
          <a:p>
            <a:pPr lvl="1"/>
            <a:endParaRPr lang="en-US" sz="3200" b="1" dirty="0" smtClean="0"/>
          </a:p>
          <a:p>
            <a:pPr lvl="1">
              <a:buNone/>
            </a:pPr>
            <a:endParaRPr lang="en-US" sz="3200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81000"/>
            <a:ext cx="457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Would “Virtual Attendance” Work in Biblical Times?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previews.123rf.com/images/i3alda/i3alda1201/i3alda120100091/11904576-assembly-of-human-figures-in-a-row-illustration-Stock-Vector-equal-people-opportun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5029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4800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Psalm 35:18 , Psm. 42:4, Heb. 2:12</a:t>
            </a:r>
            <a:endParaRPr 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543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Why Attendance Is Important</vt:lpstr>
      <vt:lpstr>Why Attendance Is Important</vt:lpstr>
      <vt:lpstr>Why Attendance Is Important</vt:lpstr>
      <vt:lpstr>Why Attendance Is Important</vt:lpstr>
      <vt:lpstr>Why Attendance Is Important</vt:lpstr>
      <vt:lpstr>Why Attendance Is Important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13</cp:revision>
  <dcterms:created xsi:type="dcterms:W3CDTF">2015-12-20T12:21:46Z</dcterms:created>
  <dcterms:modified xsi:type="dcterms:W3CDTF">2015-12-20T18:37:07Z</dcterms:modified>
</cp:coreProperties>
</file>