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0" r:id="rId4"/>
    <p:sldId id="257" r:id="rId5"/>
    <p:sldId id="258" r:id="rId6"/>
    <p:sldId id="264" r:id="rId7"/>
    <p:sldId id="265" r:id="rId8"/>
    <p:sldId id="262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-102" y="-10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2B51-287C-47E4-B9F1-1AA7C665027A}" type="datetimeFigureOut">
              <a:rPr lang="en-US" smtClean="0"/>
              <a:t>6/21/2015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87E5-7A8D-4921-AA22-BCC089EB36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2B51-287C-47E4-B9F1-1AA7C665027A}" type="datetimeFigureOut">
              <a:rPr lang="en-US" smtClean="0"/>
              <a:t>6/21/2015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87E5-7A8D-4921-AA22-BCC089EB36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2B51-287C-47E4-B9F1-1AA7C665027A}" type="datetimeFigureOut">
              <a:rPr lang="en-US" smtClean="0"/>
              <a:t>6/21/2015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87E5-7A8D-4921-AA22-BCC089EB36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2B51-287C-47E4-B9F1-1AA7C665027A}" type="datetimeFigureOut">
              <a:rPr lang="en-US" smtClean="0"/>
              <a:t>6/21/2015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87E5-7A8D-4921-AA22-BCC089EB36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2B51-287C-47E4-B9F1-1AA7C665027A}" type="datetimeFigureOut">
              <a:rPr lang="en-US" smtClean="0"/>
              <a:t>6/21/2015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87E5-7A8D-4921-AA22-BCC089EB36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2B51-287C-47E4-B9F1-1AA7C665027A}" type="datetimeFigureOut">
              <a:rPr lang="en-US" smtClean="0"/>
              <a:t>6/21/2015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87E5-7A8D-4921-AA22-BCC089EB36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2B51-287C-47E4-B9F1-1AA7C665027A}" type="datetimeFigureOut">
              <a:rPr lang="en-US" smtClean="0"/>
              <a:t>6/21/2015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87E5-7A8D-4921-AA22-BCC089EB36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2B51-287C-47E4-B9F1-1AA7C665027A}" type="datetimeFigureOut">
              <a:rPr lang="en-US" smtClean="0"/>
              <a:t>6/21/2015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87E5-7A8D-4921-AA22-BCC089EB36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2B51-287C-47E4-B9F1-1AA7C665027A}" type="datetimeFigureOut">
              <a:rPr lang="en-US" smtClean="0"/>
              <a:t>6/21/2015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87E5-7A8D-4921-AA22-BCC089EB36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2B51-287C-47E4-B9F1-1AA7C665027A}" type="datetimeFigureOut">
              <a:rPr lang="en-US" smtClean="0"/>
              <a:t>6/21/2015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87E5-7A8D-4921-AA22-BCC089EB36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2B51-287C-47E4-B9F1-1AA7C665027A}" type="datetimeFigureOut">
              <a:rPr lang="en-US" smtClean="0"/>
              <a:t>6/21/2015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87E5-7A8D-4921-AA22-BCC089EB36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E2B51-287C-47E4-B9F1-1AA7C665027A}" type="datetimeFigureOut">
              <a:rPr lang="en-US" smtClean="0"/>
              <a:t>6/21/2015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487E5-7A8D-4921-AA22-BCC089EB36A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2099" y="2551837"/>
            <a:ext cx="60198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Loving God Would Not…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457200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…send people to an eternal Hell.</a:t>
            </a:r>
            <a:endParaRPr lang="en-US" sz="3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4572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</a:t>
            </a:r>
            <a:r>
              <a:rPr lang="en-US" sz="3200" b="1" u="sng" dirty="0" smtClean="0"/>
              <a:t>Accountability</a:t>
            </a:r>
            <a:r>
              <a:rPr lang="en-US" sz="3200" b="1" dirty="0" smtClean="0"/>
              <a:t> to Loving God …send people to an eternal Hell </a:t>
            </a:r>
            <a:r>
              <a:rPr lang="en-US" sz="3200" b="1" dirty="0" smtClean="0">
                <a:solidFill>
                  <a:srgbClr val="002060"/>
                </a:solidFill>
              </a:rPr>
              <a:t>(Matt. 10:28)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" y="2351782"/>
            <a:ext cx="8572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Priority</a:t>
            </a:r>
            <a:r>
              <a:rPr lang="en-US" sz="3200" b="1" dirty="0" smtClean="0"/>
              <a:t> to our Lord … tell you to hate your parents and yourself  - love less than God     </a:t>
            </a:r>
            <a:r>
              <a:rPr lang="en-US" sz="3200" b="1" dirty="0"/>
              <a:t> </a:t>
            </a:r>
            <a:r>
              <a:rPr lang="en-US" sz="3200" b="1" dirty="0" smtClean="0"/>
              <a:t>    </a:t>
            </a:r>
            <a:r>
              <a:rPr lang="en-US" sz="3200" b="1" dirty="0" smtClean="0">
                <a:solidFill>
                  <a:srgbClr val="002060"/>
                </a:solidFill>
              </a:rPr>
              <a:t>(Lk. 14:26, Matt. 10:34-38) 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4303455"/>
            <a:ext cx="8610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 loving God </a:t>
            </a:r>
            <a:r>
              <a:rPr lang="en-US" sz="3200" b="1" i="1" dirty="0" smtClean="0"/>
              <a:t>“chose” </a:t>
            </a:r>
            <a:r>
              <a:rPr lang="en-US" sz="3200" b="1" dirty="0" smtClean="0"/>
              <a:t>people above others… </a:t>
            </a:r>
            <a:r>
              <a:rPr lang="en-US" sz="3200" b="1" i="1" dirty="0" smtClean="0"/>
              <a:t>“redeemed” </a:t>
            </a:r>
            <a:r>
              <a:rPr lang="en-US" sz="3200" b="1" dirty="0" smtClean="0"/>
              <a:t>by killing others..  </a:t>
            </a:r>
            <a:r>
              <a:rPr lang="en-US" sz="3200" b="1" i="1" dirty="0" smtClean="0"/>
              <a:t>“repay” </a:t>
            </a:r>
            <a:r>
              <a:rPr lang="en-US" sz="3200" b="1" dirty="0" smtClean="0"/>
              <a:t>those who hate Him …Keep His commandments if you love Him </a:t>
            </a:r>
            <a:r>
              <a:rPr lang="en-US" sz="3200" b="1" dirty="0" smtClean="0">
                <a:solidFill>
                  <a:srgbClr val="002060"/>
                </a:solidFill>
              </a:rPr>
              <a:t>(Deut. 7:6-11; Jn. 14:15, 21,23, Rom. 12:9)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2099" y="2551837"/>
            <a:ext cx="60198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Loving God Would Not…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457200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…send people to an eternal Hell.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71500" y="13716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… tell you to hate your parents and yourself. </a:t>
            </a:r>
            <a:endParaRPr lang="en-US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2099" y="2551837"/>
            <a:ext cx="60198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Loving God Would Not…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457200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…send people to an eternal Hell.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71500" y="13716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… tell you to hate your parents and yourself. 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42900" y="48768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God does not ask your counsel </a:t>
            </a:r>
            <a:r>
              <a:rPr lang="en-US" sz="3200" b="1" dirty="0" smtClean="0">
                <a:solidFill>
                  <a:srgbClr val="002060"/>
                </a:solidFill>
              </a:rPr>
              <a:t>(Rom. 11:33-36)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2099" y="2551837"/>
            <a:ext cx="60198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Loving God Would Not…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4572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…send people to an eternal Hell </a:t>
            </a:r>
            <a:r>
              <a:rPr lang="en-US" sz="3200" b="1" dirty="0" smtClean="0">
                <a:solidFill>
                  <a:srgbClr val="002060"/>
                </a:solidFill>
              </a:rPr>
              <a:t>(Matt. 10:28)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" y="1371600"/>
            <a:ext cx="8572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… tell you to hate your parents and yourself     				</a:t>
            </a:r>
            <a:r>
              <a:rPr lang="en-US" sz="3200" b="1" dirty="0" smtClean="0">
                <a:solidFill>
                  <a:srgbClr val="002060"/>
                </a:solidFill>
              </a:rPr>
              <a:t>(Lk. 14:26) 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8768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God does not ask your counsel </a:t>
            </a:r>
            <a:r>
              <a:rPr lang="en-US" sz="3200" b="1" dirty="0" smtClean="0">
                <a:solidFill>
                  <a:srgbClr val="002060"/>
                </a:solidFill>
              </a:rPr>
              <a:t>(Rom. 11:33-36)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2099" y="2551837"/>
            <a:ext cx="60198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Does A Loving God Do? 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81000"/>
            <a:ext cx="3886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He  Gives – Sacrifices for man’s well being         </a:t>
            </a:r>
            <a:r>
              <a:rPr lang="en-US" sz="2800" b="1" dirty="0" smtClean="0">
                <a:solidFill>
                  <a:srgbClr val="002060"/>
                </a:solidFill>
              </a:rPr>
              <a:t>(Jn. 3:16, I Jn. 4:10,     Eph. 5:25)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2099" y="2551837"/>
            <a:ext cx="60198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Does A Loving God Do? 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81000"/>
            <a:ext cx="3886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He  Gives – Sacrifices for man’s well being         </a:t>
            </a:r>
            <a:r>
              <a:rPr lang="en-US" sz="2800" b="1" dirty="0" smtClean="0">
                <a:solidFill>
                  <a:srgbClr val="002060"/>
                </a:solidFill>
              </a:rPr>
              <a:t>(Jn. 3:16, I Jn. 4:10,     Eph. 5:25)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0" y="381000"/>
            <a:ext cx="4419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He Chastises with discipline for man’s well being  </a:t>
            </a:r>
            <a:r>
              <a:rPr lang="en-US" sz="2800" b="1" dirty="0" smtClean="0">
                <a:solidFill>
                  <a:srgbClr val="002060"/>
                </a:solidFill>
              </a:rPr>
              <a:t>(Heb. 12:5-11; I Cor. 5:3-5, 11;       2 Thess. 3:14-15,                    2 Cor. 2:6-8)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2099" y="2551837"/>
            <a:ext cx="60198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Does A Loving God Do? 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81000"/>
            <a:ext cx="3886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He  Gives – Sacrifices for man’s well being         </a:t>
            </a:r>
            <a:r>
              <a:rPr lang="en-US" sz="2800" b="1" dirty="0" smtClean="0">
                <a:solidFill>
                  <a:srgbClr val="002060"/>
                </a:solidFill>
              </a:rPr>
              <a:t>(Jn. 3:16, I Jn. 4:10,     Eph. 5:25)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0" y="381000"/>
            <a:ext cx="4419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He Chastises with discipline for man’s well being  </a:t>
            </a:r>
            <a:r>
              <a:rPr lang="en-US" sz="2800" b="1" dirty="0" smtClean="0">
                <a:solidFill>
                  <a:srgbClr val="002060"/>
                </a:solidFill>
              </a:rPr>
              <a:t>(Heb. 12:5-11; I Cor. 5:3-5, 11;       2 Thess. 3:14-15,                    2 Cor. 2:6-8)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3500" y="4572000"/>
            <a:ext cx="6477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He  loves Righteousness and Hates Wickedness                                                        </a:t>
            </a:r>
            <a:r>
              <a:rPr lang="en-US" sz="2800" b="1" dirty="0" smtClean="0">
                <a:solidFill>
                  <a:srgbClr val="002060"/>
                </a:solidFill>
              </a:rPr>
              <a:t>(Psm. 45:7, Heb. 1:9, Psm. 5:4-5,              Mal. 2:11,16)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4572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</a:t>
            </a:r>
            <a:r>
              <a:rPr lang="en-US" sz="3200" b="1" u="sng" dirty="0" smtClean="0"/>
              <a:t>Accountability</a:t>
            </a:r>
            <a:r>
              <a:rPr lang="en-US" sz="3200" b="1" dirty="0" smtClean="0"/>
              <a:t> to Loving God …send people to an eternal Hell </a:t>
            </a:r>
            <a:r>
              <a:rPr lang="en-US" sz="3200" b="1" dirty="0" smtClean="0">
                <a:solidFill>
                  <a:srgbClr val="002060"/>
                </a:solidFill>
              </a:rPr>
              <a:t>(Matt. 10:28)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4572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</a:t>
            </a:r>
            <a:r>
              <a:rPr lang="en-US" sz="3200" b="1" u="sng" dirty="0" smtClean="0"/>
              <a:t>Accountability</a:t>
            </a:r>
            <a:r>
              <a:rPr lang="en-US" sz="3200" b="1" dirty="0" smtClean="0"/>
              <a:t> to Loving God …send people to an eternal Hell </a:t>
            </a:r>
            <a:r>
              <a:rPr lang="en-US" sz="3200" b="1" dirty="0" smtClean="0">
                <a:solidFill>
                  <a:srgbClr val="002060"/>
                </a:solidFill>
              </a:rPr>
              <a:t>(Matt. 10:28)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" y="2351782"/>
            <a:ext cx="8572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Priority</a:t>
            </a:r>
            <a:r>
              <a:rPr lang="en-US" sz="3200" b="1" dirty="0" smtClean="0"/>
              <a:t> to our Lord … tell you to hate your parents and yourself  - love less than God     </a:t>
            </a:r>
            <a:r>
              <a:rPr lang="en-US" sz="3200" b="1" dirty="0"/>
              <a:t> </a:t>
            </a:r>
            <a:r>
              <a:rPr lang="en-US" sz="3200" b="1" dirty="0" smtClean="0"/>
              <a:t>    </a:t>
            </a:r>
            <a:r>
              <a:rPr lang="en-US" sz="3200" b="1" dirty="0" smtClean="0">
                <a:solidFill>
                  <a:srgbClr val="002060"/>
                </a:solidFill>
              </a:rPr>
              <a:t>(Lk. 14:26, Matt. 10:34-38) 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433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Norris Long</cp:lastModifiedBy>
  <cp:revision>13</cp:revision>
  <dcterms:created xsi:type="dcterms:W3CDTF">2015-06-21T19:34:06Z</dcterms:created>
  <dcterms:modified xsi:type="dcterms:W3CDTF">2015-06-22T01:42:14Z</dcterms:modified>
</cp:coreProperties>
</file>