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71" r:id="rId5"/>
    <p:sldId id="272" r:id="rId6"/>
    <p:sldId id="259" r:id="rId7"/>
    <p:sldId id="269" r:id="rId8"/>
    <p:sldId id="260" r:id="rId9"/>
    <p:sldId id="267" r:id="rId10"/>
    <p:sldId id="268" r:id="rId11"/>
    <p:sldId id="261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6" d="100"/>
          <a:sy n="36" d="100"/>
        </p:scale>
        <p:origin x="-90" y="-19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E089F-79FD-4692-940F-870CE9AD9AC0}" type="datetimeFigureOut">
              <a:rPr lang="en-US" smtClean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EC59-192A-40B9-B78D-E34667A14C8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CAcQjRw&amp;url=http://pixgood.com/world-image-hands.html&amp;ei=LxfOVNfQNIHggwSi2YKQCg&amp;bvm=bv.85076809,d.eXY&amp;psig=AFQjCNGnLQwnLaxpBeglLRXf8dm3JMCcKg&amp;ust=1422878788450921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ncrypted-tbn3.gstatic.com/images?q=tbn:ANd9GcSHIx69AiuaoPW5zdXRVzf1lzl9fPSfROEXb47oOZ7KKi3riMS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625" y="1600200"/>
            <a:ext cx="5238750" cy="2990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The World lies in…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0292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God – Creator? (Isa. 40:12)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0292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The Evil One – The Devil? (I Jn. 5:19)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- the World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Sets a course in which the world travels   (Eph. 2:2-3)</a:t>
            </a:r>
          </a:p>
          <a:p>
            <a:pPr lvl="1"/>
            <a:r>
              <a:rPr lang="en-US" sz="3200" b="1" dirty="0" smtClean="0"/>
              <a:t>Lust of the flesh, lust of the eyes, vainglory of life (I Jn. 2:16)</a:t>
            </a:r>
          </a:p>
          <a:p>
            <a:pPr lvl="1"/>
            <a:r>
              <a:rPr lang="en-US" sz="3200" b="1" dirty="0" smtClean="0"/>
              <a:t>Make our own gods (Col. 3:5)</a:t>
            </a:r>
          </a:p>
          <a:p>
            <a:pPr lvl="1"/>
            <a:r>
              <a:rPr lang="en-US" sz="3200" b="1" dirty="0" smtClean="0"/>
              <a:t>Deception: no harmful consequences of present action (Gal. 6:7-8)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– What Can I do?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Don’t let anything distract you from learning and UNDERSTANDING God’s Word                  (2 Tim. 2:15)?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– What Can I do?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Don’t let anything distract you from learning and UNDERSTANDING God’s Word                  (2 Tim. 2:15)?</a:t>
            </a:r>
          </a:p>
          <a:p>
            <a:r>
              <a:rPr lang="en-US" sz="3200" b="1" dirty="0" smtClean="0"/>
              <a:t>Be a lover TRUTH (2 Thess. 2: 10-12)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– What Can I do?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Don’t let anything distract you from learning and UNDERSTANDING God’s Word                  (2 Tim. 2:15)?</a:t>
            </a:r>
          </a:p>
          <a:p>
            <a:r>
              <a:rPr lang="en-US" sz="3200" b="1" dirty="0" smtClean="0"/>
              <a:t>Be a lover TRUTH (2 Thess. 2: 10-12)</a:t>
            </a:r>
          </a:p>
          <a:p>
            <a:r>
              <a:rPr lang="en-US" b="1" dirty="0" smtClean="0"/>
              <a:t>Resist the Devil’s limited focus of Reality – look to ETERNAL LIFE (I Jn. 2: 16-17, Gal. 6:8)</a:t>
            </a:r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– What Can I do?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Don’t let anything distract you from learning and UNDERSTANDING God’s Word                  (2 Tim. 2:15)?</a:t>
            </a:r>
          </a:p>
          <a:p>
            <a:r>
              <a:rPr lang="en-US" sz="3200" b="1" dirty="0" smtClean="0"/>
              <a:t>Be a lover TRUTH (2 Thess. 2: 10-12)</a:t>
            </a:r>
          </a:p>
          <a:p>
            <a:r>
              <a:rPr lang="en-US" b="1" dirty="0" smtClean="0"/>
              <a:t>Resist the Devil’s limited focus of Reality – look to ETERNAL LIFE (I Jn. 2: 16-17, Gal. 6:8)</a:t>
            </a:r>
          </a:p>
          <a:p>
            <a:r>
              <a:rPr lang="en-US" sz="3200" b="1" dirty="0" smtClean="0"/>
              <a:t>Resist the Devil – He will flee from the moment of temptation (Jms. 4:7, I Cor. 10:13)</a:t>
            </a:r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– What Can I do?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Don’t let anything distract you from learning and UNDERSTANDING God’s Word                  (2 Tim. 2:15)?</a:t>
            </a:r>
          </a:p>
          <a:p>
            <a:r>
              <a:rPr lang="en-US" sz="3200" b="1" dirty="0" smtClean="0"/>
              <a:t>Be a lover TRUTH (2 Thess. 2: 10-12)</a:t>
            </a:r>
          </a:p>
          <a:p>
            <a:r>
              <a:rPr lang="en-US" b="1" dirty="0" smtClean="0"/>
              <a:t>Resist the Devil’s limited focus of Reality – look to ETERNAL LIFE (I Jn. 2: 16-17, Gal. 6:8)</a:t>
            </a:r>
          </a:p>
          <a:p>
            <a:r>
              <a:rPr lang="en-US" sz="3200" b="1" dirty="0" smtClean="0"/>
              <a:t>Resist the Devil – He will flee from the moment of temptation (Jms. 4:7, I Cor. 10:13)</a:t>
            </a:r>
          </a:p>
          <a:p>
            <a:r>
              <a:rPr lang="en-US" b="1" dirty="0" smtClean="0"/>
              <a:t>BE GROUNDED IN THE LORD (I Jn. 5: 20-21)</a:t>
            </a:r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- the World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Blinds the minds of the Unbelieving               (2 Cor. 4:3)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- the World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Blinds the minds of the Unbelieving               (2 Cor. 4:3)</a:t>
            </a:r>
          </a:p>
          <a:p>
            <a:pPr lvl="1"/>
            <a:r>
              <a:rPr lang="en-US" b="1" dirty="0" smtClean="0"/>
              <a:t>S</a:t>
            </a:r>
            <a:r>
              <a:rPr lang="en-US" sz="3200" b="1" dirty="0" smtClean="0"/>
              <a:t>natches seed of Word – keeps one from understanding (Matt. 13:4,19)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- the World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Blinds the minds of the Unbelieving               (2 Cor. 4:3)</a:t>
            </a:r>
          </a:p>
          <a:p>
            <a:pPr lvl="1"/>
            <a:r>
              <a:rPr lang="en-US" b="1" dirty="0" smtClean="0"/>
              <a:t>S</a:t>
            </a:r>
            <a:r>
              <a:rPr lang="en-US" sz="3200" b="1" dirty="0" smtClean="0"/>
              <a:t>natches seed of Word – keeps one from understanding (Matt. 13:4,19)</a:t>
            </a:r>
          </a:p>
          <a:p>
            <a:pPr lvl="1"/>
            <a:r>
              <a:rPr lang="en-US" sz="3200" b="1" dirty="0" smtClean="0"/>
              <a:t>Withstands Word (Acts 13:6-12)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- the World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Blinds the minds of the Unbelieving               (2 Cor. 4:3)</a:t>
            </a:r>
          </a:p>
          <a:p>
            <a:pPr lvl="1"/>
            <a:r>
              <a:rPr lang="en-US" b="1" dirty="0" smtClean="0"/>
              <a:t>S</a:t>
            </a:r>
            <a:r>
              <a:rPr lang="en-US" sz="3200" b="1" dirty="0" smtClean="0"/>
              <a:t>natches seed of Word – keeps one from understanding (Matt. 13:4,19)</a:t>
            </a:r>
          </a:p>
          <a:p>
            <a:pPr lvl="1"/>
            <a:r>
              <a:rPr lang="en-US" sz="3200" b="1" dirty="0" smtClean="0"/>
              <a:t>Withstands Word (Acts 13:6-12)</a:t>
            </a:r>
          </a:p>
          <a:p>
            <a:pPr lvl="1"/>
            <a:r>
              <a:rPr lang="en-US" sz="3200" b="1" dirty="0" smtClean="0"/>
              <a:t>Hinders (I Thess. 2:18)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- the World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Deceives the World (Rev. 12:9)</a:t>
            </a:r>
          </a:p>
          <a:p>
            <a:pPr lvl="1"/>
            <a:r>
              <a:rPr lang="en-US" sz="3200" b="1" dirty="0" smtClean="0"/>
              <a:t>False messengers of God – False brethren            (2 Cor. 11:13-15, 11:26)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- the World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Deceives the World (Rev. 12:9)</a:t>
            </a:r>
          </a:p>
          <a:p>
            <a:pPr lvl="1"/>
            <a:r>
              <a:rPr lang="en-US" sz="3200" b="1" dirty="0" smtClean="0"/>
              <a:t>False messengers of God – False brethren            (2 Cor. 11:13-15, 11:26)</a:t>
            </a:r>
          </a:p>
          <a:p>
            <a:pPr lvl="1"/>
            <a:r>
              <a:rPr lang="en-US" sz="3200" b="1" dirty="0" smtClean="0"/>
              <a:t>False miracles  – False Religions                          (2 Thess. 2:9-10)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- the World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Sets a course in which the world travels   (Eph. 2:2-3)</a:t>
            </a:r>
          </a:p>
          <a:p>
            <a:pPr lvl="1"/>
            <a:r>
              <a:rPr lang="en-US" sz="3200" b="1" dirty="0" smtClean="0"/>
              <a:t>Lust of the flesh, lust of the eyes, vainglory of life (I Jn. 2:16)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Devil - the World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Sets a course in which the world travels   (Eph. 2:2-3)</a:t>
            </a:r>
          </a:p>
          <a:p>
            <a:pPr lvl="1"/>
            <a:r>
              <a:rPr lang="en-US" sz="3200" b="1" dirty="0" smtClean="0"/>
              <a:t>Lust of the flesh, lust of the eyes, vainglory of life (I Jn. 2:16)</a:t>
            </a:r>
          </a:p>
          <a:p>
            <a:pPr lvl="1"/>
            <a:r>
              <a:rPr lang="en-US" sz="3200" b="1" dirty="0" smtClean="0"/>
              <a:t>Make our own gods (Col. 3:5)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667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The Devil - the World </vt:lpstr>
      <vt:lpstr>The Devil - the World </vt:lpstr>
      <vt:lpstr>The Devil - the World </vt:lpstr>
      <vt:lpstr>The Devil - the World </vt:lpstr>
      <vt:lpstr>The Devil - the World </vt:lpstr>
      <vt:lpstr>The Devil - the World </vt:lpstr>
      <vt:lpstr>The Devil - the World </vt:lpstr>
      <vt:lpstr>The Devil - the World </vt:lpstr>
      <vt:lpstr>The Devil - the World </vt:lpstr>
      <vt:lpstr>The Devil – What Can I do?</vt:lpstr>
      <vt:lpstr>The Devil – What Can I do?</vt:lpstr>
      <vt:lpstr>The Devil – What Can I do?</vt:lpstr>
      <vt:lpstr>The Devil – What Can I do?</vt:lpstr>
      <vt:lpstr>The Devil – What Can I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11</cp:revision>
  <dcterms:created xsi:type="dcterms:W3CDTF">2015-02-01T12:04:51Z</dcterms:created>
  <dcterms:modified xsi:type="dcterms:W3CDTF">2015-02-01T18:36:58Z</dcterms:modified>
</cp:coreProperties>
</file>