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42" d="100"/>
          <a:sy n="42" d="100"/>
        </p:scale>
        <p:origin x="-108" y="-1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74C1-02BD-41BB-B4FC-44914C8B103C}" type="datetimeFigureOut">
              <a:rPr lang="en-US" smtClean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742D-B357-4693-A813-32052D6C18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74C1-02BD-41BB-B4FC-44914C8B103C}" type="datetimeFigureOut">
              <a:rPr lang="en-US" smtClean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742D-B357-4693-A813-32052D6C18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74C1-02BD-41BB-B4FC-44914C8B103C}" type="datetimeFigureOut">
              <a:rPr lang="en-US" smtClean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742D-B357-4693-A813-32052D6C18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74C1-02BD-41BB-B4FC-44914C8B103C}" type="datetimeFigureOut">
              <a:rPr lang="en-US" smtClean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742D-B357-4693-A813-32052D6C18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74C1-02BD-41BB-B4FC-44914C8B103C}" type="datetimeFigureOut">
              <a:rPr lang="en-US" smtClean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742D-B357-4693-A813-32052D6C18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74C1-02BD-41BB-B4FC-44914C8B103C}" type="datetimeFigureOut">
              <a:rPr lang="en-US" smtClean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742D-B357-4693-A813-32052D6C18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74C1-02BD-41BB-B4FC-44914C8B103C}" type="datetimeFigureOut">
              <a:rPr lang="en-US" smtClean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742D-B357-4693-A813-32052D6C18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74C1-02BD-41BB-B4FC-44914C8B103C}" type="datetimeFigureOut">
              <a:rPr lang="en-US" smtClean="0"/>
              <a:t>4/17/2016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742D-B357-4693-A813-32052D6C18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74C1-02BD-41BB-B4FC-44914C8B103C}" type="datetimeFigureOut">
              <a:rPr lang="en-US" smtClean="0"/>
              <a:t>4/17/2016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742D-B357-4693-A813-32052D6C18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74C1-02BD-41BB-B4FC-44914C8B103C}" type="datetimeFigureOut">
              <a:rPr lang="en-US" smtClean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742D-B357-4693-A813-32052D6C18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74C1-02BD-41BB-B4FC-44914C8B103C}" type="datetimeFigureOut">
              <a:rPr lang="en-US" smtClean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742D-B357-4693-A813-32052D6C18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74C1-02BD-41BB-B4FC-44914C8B103C}" type="datetimeFigureOut">
              <a:rPr lang="en-US" smtClean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742D-B357-4693-A813-32052D6C182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0ahUKEwii9NO3yJbMAhUO3iYKHbxBBmsQjRwIBw&amp;url=https://rayumphrey.net/tag/inspiration/&amp;psig=AFQjCNG7qWarob4XzzR_uZ01-M9t-8M8-w&amp;ust=1461013178701763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0ahUKEwii9NO3yJbMAhUO3iYKHbxBBmsQjRwIBw&amp;url=https://rayumphrey.net/tag/inspiration/&amp;psig=AFQjCNG7qWarob4XzzR_uZ01-M9t-8M8-w&amp;ust=146101317870176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1600" y="2136338"/>
            <a:ext cx="343354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Word And Worship</a:t>
            </a:r>
            <a:endParaRPr lang="en-US" sz="54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s://rayumphrey.files.wordpress.com/2014/05/00000001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911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1600" y="2136338"/>
            <a:ext cx="343354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Word And Worship</a:t>
            </a:r>
            <a:endParaRPr lang="en-US" sz="54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s://rayumphrey.files.wordpress.com/2014/05/00000001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911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562600" y="9144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Written This Way…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55626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Read It This Way!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Word and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Election… (Rom.11:11-12, 25-26, 28-32)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Word and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Election… (Rom.11:11-12, 25-26, 28-32)</a:t>
            </a:r>
          </a:p>
          <a:p>
            <a:pPr lvl="1"/>
            <a:r>
              <a:rPr lang="en-US" b="1" dirty="0" smtClean="0"/>
              <a:t>To Him Be The Glory (Rom. 11:33-36)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Word and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Election… (Rom.11:11-12, 25-26, 28-32)</a:t>
            </a:r>
          </a:p>
          <a:p>
            <a:pPr lvl="1"/>
            <a:r>
              <a:rPr lang="en-US" b="1" dirty="0" smtClean="0"/>
              <a:t>To Him Be The Glory (Rom. 11:33-36)</a:t>
            </a:r>
          </a:p>
          <a:p>
            <a:r>
              <a:rPr lang="en-US" b="1" dirty="0" smtClean="0"/>
              <a:t>God’s Gospel …(I Tim. 1:11)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Word and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Election… (Rom.11:11-12, 25-26, 28-32)</a:t>
            </a:r>
          </a:p>
          <a:p>
            <a:pPr lvl="1"/>
            <a:r>
              <a:rPr lang="en-US" b="1" dirty="0" smtClean="0"/>
              <a:t>To Him Be The Glory (Rom. 11:33-36)</a:t>
            </a:r>
          </a:p>
          <a:p>
            <a:r>
              <a:rPr lang="en-US" b="1" dirty="0" smtClean="0"/>
              <a:t>God’s Gospel …(I Tim. 1:11) </a:t>
            </a:r>
          </a:p>
          <a:p>
            <a:pPr lvl="1"/>
            <a:r>
              <a:rPr lang="en-US" b="1" dirty="0" smtClean="0"/>
              <a:t>Honor and Glory Forever (I Tim. 1:12-17)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Word and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Election… (Rom.11:11-12, 25-26, 28-32)</a:t>
            </a:r>
          </a:p>
          <a:p>
            <a:pPr lvl="1"/>
            <a:r>
              <a:rPr lang="en-US" b="1" dirty="0" smtClean="0"/>
              <a:t>To Him Be The Glory (Rom. 11:33-36)</a:t>
            </a:r>
          </a:p>
          <a:p>
            <a:r>
              <a:rPr lang="en-US" b="1" dirty="0" smtClean="0"/>
              <a:t>God’s Gospel …(I Tim. 1:11) </a:t>
            </a:r>
          </a:p>
          <a:p>
            <a:pPr lvl="1"/>
            <a:r>
              <a:rPr lang="en-US" b="1" dirty="0" smtClean="0"/>
              <a:t>Honor and Glory Forever (I Tim. 1:12-17)</a:t>
            </a:r>
          </a:p>
          <a:p>
            <a:r>
              <a:rPr lang="en-US" b="1" dirty="0" smtClean="0"/>
              <a:t>God’s New Birth …(I Pet. 1:3)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Word and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Election… (Rom.11:11-12, 25-26, 28-32)</a:t>
            </a:r>
          </a:p>
          <a:p>
            <a:pPr lvl="1"/>
            <a:r>
              <a:rPr lang="en-US" b="1" dirty="0" smtClean="0"/>
              <a:t>To Him Be The Glory (Rom. 11:33-36)</a:t>
            </a:r>
          </a:p>
          <a:p>
            <a:r>
              <a:rPr lang="en-US" b="1" dirty="0" smtClean="0"/>
              <a:t>God’s Gospel …(I Tim. 1:11) </a:t>
            </a:r>
          </a:p>
          <a:p>
            <a:pPr lvl="1"/>
            <a:r>
              <a:rPr lang="en-US" b="1" dirty="0" smtClean="0"/>
              <a:t>Honor and Glory Forever (I Tim. 1:12-17)</a:t>
            </a:r>
          </a:p>
          <a:p>
            <a:r>
              <a:rPr lang="en-US" b="1" dirty="0" smtClean="0"/>
              <a:t>God’s New Birth …(I Pet. 1:3)</a:t>
            </a:r>
          </a:p>
          <a:p>
            <a:pPr lvl="1"/>
            <a:r>
              <a:rPr lang="en-US" b="1" dirty="0" smtClean="0"/>
              <a:t>Blessed Be God (Psm. 96:2-3)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Word and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Election… (Rom.11:11-12, 25-26, 28-32)</a:t>
            </a:r>
          </a:p>
          <a:p>
            <a:pPr lvl="1"/>
            <a:r>
              <a:rPr lang="en-US" b="1" dirty="0" smtClean="0"/>
              <a:t>To Him Be The Glory (Rom. 11:33-36)</a:t>
            </a:r>
          </a:p>
          <a:p>
            <a:r>
              <a:rPr lang="en-US" b="1" dirty="0" smtClean="0"/>
              <a:t>God’s Gospel …(I Tim. 1:11) </a:t>
            </a:r>
          </a:p>
          <a:p>
            <a:pPr lvl="1"/>
            <a:r>
              <a:rPr lang="en-US" b="1" dirty="0" smtClean="0"/>
              <a:t>Honor and Glory Forever (I Tim. 1:12-17)</a:t>
            </a:r>
          </a:p>
          <a:p>
            <a:r>
              <a:rPr lang="en-US" b="1" dirty="0" smtClean="0"/>
              <a:t>God’s New Birth …(I Pet. 1:3)</a:t>
            </a:r>
          </a:p>
          <a:p>
            <a:pPr lvl="1"/>
            <a:r>
              <a:rPr lang="en-US" b="1" dirty="0" smtClean="0"/>
              <a:t>Blessed Be God (Psm. 96:2-3)</a:t>
            </a:r>
          </a:p>
          <a:p>
            <a:r>
              <a:rPr lang="en-US" b="1" dirty="0" smtClean="0"/>
              <a:t>God’s Inheritance…(I Pet. 1:4)</a:t>
            </a:r>
          </a:p>
          <a:p>
            <a:pPr lvl="1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Word and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Election… (Rom.11:11-12, 25-26, 28-32)</a:t>
            </a:r>
          </a:p>
          <a:p>
            <a:pPr lvl="1"/>
            <a:r>
              <a:rPr lang="en-US" b="1" dirty="0" smtClean="0"/>
              <a:t>To Him Be The Glory (Rom. 11:33-36)</a:t>
            </a:r>
          </a:p>
          <a:p>
            <a:r>
              <a:rPr lang="en-US" b="1" dirty="0" smtClean="0"/>
              <a:t>God’s Gospel …(I Tim. 1:11) </a:t>
            </a:r>
          </a:p>
          <a:p>
            <a:pPr lvl="1"/>
            <a:r>
              <a:rPr lang="en-US" b="1" dirty="0" smtClean="0"/>
              <a:t>Honor and Glory Forever (I Tim. 1:12-17)</a:t>
            </a:r>
          </a:p>
          <a:p>
            <a:r>
              <a:rPr lang="en-US" b="1" dirty="0" smtClean="0"/>
              <a:t>God’s New Birth …(I Pet. 1:3)</a:t>
            </a:r>
          </a:p>
          <a:p>
            <a:pPr lvl="1"/>
            <a:r>
              <a:rPr lang="en-US" b="1" dirty="0" smtClean="0"/>
              <a:t>Blessed Be God (Psm. 96:2-3)</a:t>
            </a:r>
          </a:p>
          <a:p>
            <a:r>
              <a:rPr lang="en-US" b="1" dirty="0" smtClean="0"/>
              <a:t>God’s Inheritance…(I Pet. 1:4)</a:t>
            </a:r>
          </a:p>
          <a:p>
            <a:pPr lvl="1"/>
            <a:r>
              <a:rPr lang="en-US" b="1" dirty="0" smtClean="0"/>
              <a:t>Blessed Be God (Psm. 103:2,4)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381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The Word and Worship</vt:lpstr>
      <vt:lpstr>The Word and Worship</vt:lpstr>
      <vt:lpstr>The Word and Worship</vt:lpstr>
      <vt:lpstr>The Word and Worship</vt:lpstr>
      <vt:lpstr>The Word and Worship</vt:lpstr>
      <vt:lpstr>The Word and Worship</vt:lpstr>
      <vt:lpstr>The Word and Worship</vt:lpstr>
      <vt:lpstr>The Word and Worship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 Long</cp:lastModifiedBy>
  <cp:revision>4</cp:revision>
  <dcterms:created xsi:type="dcterms:W3CDTF">2016-04-17T20:57:59Z</dcterms:created>
  <dcterms:modified xsi:type="dcterms:W3CDTF">2016-04-18T02:02:22Z</dcterms:modified>
</cp:coreProperties>
</file>