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2" r:id="rId8"/>
    <p:sldId id="26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7DD25B-C922-4AA0-8891-6EA04BD8C3F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EC7C56-FF19-4757-924E-13EF7FEDD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Parable of </a:t>
            </a:r>
            <a:r>
              <a:rPr lang="en-US" dirty="0" err="1" smtClean="0">
                <a:solidFill>
                  <a:schemeClr val="tx1"/>
                </a:solidFill>
              </a:rPr>
              <a:t>Jotham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Judges  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</a:t>
            </a:r>
            <a:r>
              <a:rPr lang="en-US" dirty="0" err="1" smtClean="0"/>
              <a:t>Jotham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Two Contrasting Personalities</a:t>
            </a:r>
          </a:p>
          <a:p>
            <a:pPr lvl="1"/>
            <a:r>
              <a:rPr lang="en-US" sz="3600" dirty="0" err="1" smtClean="0"/>
              <a:t>Abemelech</a:t>
            </a:r>
            <a:endParaRPr lang="en-US" sz="3600" dirty="0" smtClean="0"/>
          </a:p>
          <a:p>
            <a:pPr lvl="2"/>
            <a:r>
              <a:rPr lang="en-US" sz="3200" dirty="0" smtClean="0"/>
              <a:t>Ambitious and Devious (</a:t>
            </a:r>
            <a:r>
              <a:rPr lang="en-US" sz="3200" i="1" dirty="0" smtClean="0"/>
              <a:t>James 3:13ff</a:t>
            </a:r>
            <a:r>
              <a:rPr lang="en-US" sz="3200" dirty="0" smtClean="0"/>
              <a:t>)</a:t>
            </a:r>
          </a:p>
          <a:p>
            <a:pPr lvl="2"/>
            <a:r>
              <a:rPr lang="en-US" sz="3200" dirty="0" smtClean="0"/>
              <a:t>Thinks too highly of himself (</a:t>
            </a:r>
            <a:r>
              <a:rPr lang="en-US" sz="3200" i="1" dirty="0" smtClean="0"/>
              <a:t>1 </a:t>
            </a:r>
            <a:r>
              <a:rPr lang="en-US" sz="3200" i="1" dirty="0" err="1" smtClean="0"/>
              <a:t>Cor</a:t>
            </a:r>
            <a:r>
              <a:rPr lang="en-US" sz="3200" i="1" dirty="0" smtClean="0"/>
              <a:t> 10:12</a:t>
            </a:r>
            <a:r>
              <a:rPr lang="en-US" sz="3200" dirty="0" smtClean="0"/>
              <a:t>)</a:t>
            </a:r>
          </a:p>
          <a:p>
            <a:pPr lvl="1"/>
            <a:r>
              <a:rPr lang="en-US" sz="3600" dirty="0" err="1" smtClean="0"/>
              <a:t>Jerubbaal’s</a:t>
            </a:r>
            <a:r>
              <a:rPr lang="en-US" sz="3600" dirty="0" smtClean="0"/>
              <a:t> Sons</a:t>
            </a:r>
          </a:p>
          <a:p>
            <a:pPr lvl="2"/>
            <a:r>
              <a:rPr lang="en-US" sz="3200" dirty="0" smtClean="0"/>
              <a:t>Loyal and faithful </a:t>
            </a:r>
          </a:p>
          <a:p>
            <a:pPr lvl="2"/>
            <a:r>
              <a:rPr lang="en-US" sz="3200" dirty="0" smtClean="0"/>
              <a:t>Understood that you don’t have to be the leader to be important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</a:t>
            </a:r>
            <a:r>
              <a:rPr lang="en-US" dirty="0" err="1" smtClean="0"/>
              <a:t>Jotham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There are other important roles besides leader.  </a:t>
            </a:r>
          </a:p>
          <a:p>
            <a:pPr lvl="1"/>
            <a:r>
              <a:rPr lang="en-US" sz="3200" dirty="0" smtClean="0"/>
              <a:t>Employee – Boss  (</a:t>
            </a:r>
            <a:r>
              <a:rPr lang="en-US" sz="3200" i="1" dirty="0" smtClean="0"/>
              <a:t>Eph. 6:5ff, Col. 3:22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Wife – Husband  (</a:t>
            </a:r>
            <a:r>
              <a:rPr lang="en-US" sz="3200" i="1" dirty="0" smtClean="0"/>
              <a:t>Col. 3:18; 1 Pet. 3:7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Child – Parent (</a:t>
            </a:r>
            <a:r>
              <a:rPr lang="en-US" sz="3200" i="1" dirty="0" smtClean="0"/>
              <a:t>Gal 4:1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Member – Elder (</a:t>
            </a:r>
            <a:r>
              <a:rPr lang="en-US" sz="3200" i="1" dirty="0" smtClean="0"/>
              <a:t>1 </a:t>
            </a:r>
            <a:r>
              <a:rPr lang="en-US" sz="3200" i="1" dirty="0" err="1" smtClean="0"/>
              <a:t>Thes</a:t>
            </a:r>
            <a:r>
              <a:rPr lang="en-US" sz="3200" i="1" dirty="0" smtClean="0"/>
              <a:t>. 5:3; Phil. 2:25-29</a:t>
            </a:r>
            <a:r>
              <a:rPr lang="en-US" sz="3200" dirty="0" smtClean="0"/>
              <a:t>)</a:t>
            </a:r>
          </a:p>
          <a:p>
            <a:pPr lvl="1"/>
            <a:endParaRPr lang="en-US" sz="32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</a:t>
            </a:r>
            <a:r>
              <a:rPr lang="en-US" dirty="0" err="1" smtClean="0"/>
              <a:t>Jotham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 careful who you choose to be around   </a:t>
            </a:r>
          </a:p>
          <a:p>
            <a:pPr lvl="1">
              <a:buNone/>
            </a:pPr>
            <a:r>
              <a:rPr lang="en-US" sz="3600" dirty="0" smtClean="0"/>
              <a:t>1 </a:t>
            </a:r>
            <a:r>
              <a:rPr lang="en-US" sz="3600" dirty="0" err="1" smtClean="0"/>
              <a:t>Cor</a:t>
            </a:r>
            <a:r>
              <a:rPr lang="en-US" sz="3600" dirty="0" smtClean="0"/>
              <a:t> </a:t>
            </a:r>
            <a:r>
              <a:rPr lang="en-US" sz="3600" i="1" dirty="0" smtClean="0"/>
              <a:t>15:33  Be not deceived: evil communications corrupt good manners</a:t>
            </a:r>
            <a:r>
              <a:rPr lang="en-US" sz="3600" dirty="0" smtClean="0"/>
              <a:t>. KJV</a:t>
            </a:r>
          </a:p>
          <a:p>
            <a:pPr lvl="1"/>
            <a:endParaRPr lang="en-US" sz="32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</a:t>
            </a:r>
            <a:r>
              <a:rPr lang="en-US" dirty="0" err="1" smtClean="0"/>
              <a:t>Jotham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 careful who you choose to be around   </a:t>
            </a:r>
          </a:p>
          <a:p>
            <a:pPr lvl="1"/>
            <a:endParaRPr lang="en-US" sz="1600" dirty="0" smtClean="0"/>
          </a:p>
          <a:p>
            <a:pPr lvl="2">
              <a:buNone/>
            </a:pPr>
            <a:r>
              <a:rPr lang="en-US" sz="3200" dirty="0" err="1" smtClean="0"/>
              <a:t>Prov</a:t>
            </a:r>
            <a:r>
              <a:rPr lang="en-US" sz="3200" dirty="0" smtClean="0"/>
              <a:t> 13:20 </a:t>
            </a:r>
          </a:p>
          <a:p>
            <a:pPr lvl="2">
              <a:buNone/>
            </a:pPr>
            <a:r>
              <a:rPr lang="en-US" sz="3200" i="1" dirty="0" smtClean="0"/>
              <a:t>He who walks with wise men will be wise,</a:t>
            </a:r>
          </a:p>
          <a:p>
            <a:pPr lvl="2">
              <a:buNone/>
            </a:pPr>
            <a:r>
              <a:rPr lang="en-US" sz="3200" i="1" dirty="0" smtClean="0"/>
              <a:t>But the companion of fools will be destroyed</a:t>
            </a:r>
            <a:r>
              <a:rPr lang="en-US" sz="3200" dirty="0" smtClean="0"/>
              <a:t>.  NKJV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</a:t>
            </a:r>
            <a:r>
              <a:rPr lang="en-US" dirty="0" err="1" smtClean="0"/>
              <a:t>Jotham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 careful who you choose to be around   </a:t>
            </a:r>
          </a:p>
          <a:p>
            <a:pPr lvl="1"/>
            <a:endParaRPr lang="en-US" sz="1600" dirty="0" smtClean="0"/>
          </a:p>
          <a:p>
            <a:pPr lvl="2">
              <a:buNone/>
            </a:pPr>
            <a:r>
              <a:rPr lang="en-US" sz="3200" dirty="0" smtClean="0"/>
              <a:t>1 </a:t>
            </a:r>
            <a:r>
              <a:rPr lang="en-US" sz="3200" dirty="0" err="1" smtClean="0"/>
              <a:t>Cor</a:t>
            </a:r>
            <a:r>
              <a:rPr lang="en-US" sz="3200" dirty="0" smtClean="0"/>
              <a:t> 5:6 </a:t>
            </a:r>
            <a:r>
              <a:rPr lang="en-US" sz="3200" i="1" dirty="0" smtClean="0"/>
              <a:t>Your glorying is not good. Do you not know that a little leaven leavens the whole lump?  </a:t>
            </a:r>
            <a:r>
              <a:rPr lang="en-US" sz="3200" dirty="0" smtClean="0"/>
              <a:t>NKJV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</a:t>
            </a:r>
            <a:r>
              <a:rPr lang="en-US" dirty="0" err="1" smtClean="0"/>
              <a:t>Jotham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 careful who you choose to be around   </a:t>
            </a:r>
          </a:p>
          <a:p>
            <a:pPr lvl="1"/>
            <a:r>
              <a:rPr lang="en-US" sz="3200" dirty="0" smtClean="0"/>
              <a:t>Spouse</a:t>
            </a:r>
          </a:p>
          <a:p>
            <a:pPr lvl="1"/>
            <a:r>
              <a:rPr lang="en-US" sz="3200" dirty="0" smtClean="0"/>
              <a:t>Elder </a:t>
            </a:r>
          </a:p>
          <a:p>
            <a:pPr lvl="1"/>
            <a:r>
              <a:rPr lang="en-US" sz="3200" dirty="0" smtClean="0"/>
              <a:t>Preacher </a:t>
            </a:r>
          </a:p>
          <a:p>
            <a:pPr lvl="1"/>
            <a:r>
              <a:rPr lang="en-US" sz="3200" dirty="0" smtClean="0"/>
              <a:t>Occupation</a:t>
            </a:r>
          </a:p>
          <a:p>
            <a:pPr lvl="1"/>
            <a:endParaRPr lang="en-US" sz="32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Parable of </a:t>
            </a:r>
            <a:r>
              <a:rPr lang="en-US" dirty="0" err="1" smtClean="0"/>
              <a:t>Jotham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will destroy each other.  </a:t>
            </a:r>
          </a:p>
          <a:p>
            <a:pPr lvl="1"/>
            <a:endParaRPr lang="en-US" sz="3200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Parable of </a:t>
            </a:r>
            <a:r>
              <a:rPr lang="en-US" dirty="0" err="1" smtClean="0">
                <a:solidFill>
                  <a:schemeClr val="tx1"/>
                </a:solidFill>
              </a:rPr>
              <a:t>Jotham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Judges  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689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622</TotalTime>
  <Words>232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Wingdings</vt:lpstr>
      <vt:lpstr>Wingdings 2</vt:lpstr>
      <vt:lpstr>Median</vt:lpstr>
      <vt:lpstr>The Parable of Jotham</vt:lpstr>
      <vt:lpstr>The Parable of Jotham</vt:lpstr>
      <vt:lpstr>The Parable of Jotham</vt:lpstr>
      <vt:lpstr>The Parable of Jotham</vt:lpstr>
      <vt:lpstr>The Parable of Jotham</vt:lpstr>
      <vt:lpstr>The Parable of Jotham</vt:lpstr>
      <vt:lpstr>The Parable of Jotham</vt:lpstr>
      <vt:lpstr>The Parable of Jotham</vt:lpstr>
      <vt:lpstr>The Parable of Jotham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Parable of Jotham</dc:title>
  <dc:creator>Michael</dc:creator>
  <cp:lastModifiedBy>Owner</cp:lastModifiedBy>
  <cp:revision>12</cp:revision>
  <dcterms:created xsi:type="dcterms:W3CDTF">2007-12-16T01:08:37Z</dcterms:created>
  <dcterms:modified xsi:type="dcterms:W3CDTF">2014-09-28T20:59:53Z</dcterms:modified>
</cp:coreProperties>
</file>