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67" autoAdjust="0"/>
  </p:normalViewPr>
  <p:slideViewPr>
    <p:cSldViewPr showGuides="1">
      <p:cViewPr varScale="1">
        <p:scale>
          <a:sx n="56" d="100"/>
          <a:sy n="56" d="100"/>
        </p:scale>
        <p:origin x="-78" y="-1440"/>
      </p:cViewPr>
      <p:guideLst>
        <p:guide orient="horz" pos="230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74A4-234F-472B-A3E5-A443BA5A031A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E60-09FD-4F37-84CE-B7BF82B691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74A4-234F-472B-A3E5-A443BA5A031A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E60-09FD-4F37-84CE-B7BF82B691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74A4-234F-472B-A3E5-A443BA5A031A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E60-09FD-4F37-84CE-B7BF82B691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74A4-234F-472B-A3E5-A443BA5A031A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E60-09FD-4F37-84CE-B7BF82B691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74A4-234F-472B-A3E5-A443BA5A031A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E60-09FD-4F37-84CE-B7BF82B691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74A4-234F-472B-A3E5-A443BA5A031A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E60-09FD-4F37-84CE-B7BF82B691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74A4-234F-472B-A3E5-A443BA5A031A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E60-09FD-4F37-84CE-B7BF82B691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74A4-234F-472B-A3E5-A443BA5A031A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E60-09FD-4F37-84CE-B7BF82B691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74A4-234F-472B-A3E5-A443BA5A031A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E60-09FD-4F37-84CE-B7BF82B691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74A4-234F-472B-A3E5-A443BA5A031A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E60-09FD-4F37-84CE-B7BF82B691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74A4-234F-472B-A3E5-A443BA5A031A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1E60-09FD-4F37-84CE-B7BF82B691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74A4-234F-472B-A3E5-A443BA5A031A}" type="datetimeFigureOut">
              <a:rPr lang="en-US" smtClean="0"/>
              <a:pPr/>
              <a:t>10/12/2014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1E60-09FD-4F37-84CE-B7BF82B691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img.washingtonpost.com/blogs/answer-sheet/files/2013/04/teaching-150x1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43087"/>
            <a:ext cx="3171825" cy="317182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0" y="1143000"/>
            <a:ext cx="45720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Importance of Establishing Teachers in the local church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181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 Timothy 2:2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How To Successfully Handle Those Who Oppose Your Teaching </a:t>
            </a:r>
            <a:r>
              <a:rPr lang="en-US" b="1" dirty="0" smtClean="0">
                <a:solidFill>
                  <a:srgbClr val="002060"/>
                </a:solidFill>
              </a:rPr>
              <a:t>(2 Tim. 2:24)</a:t>
            </a:r>
          </a:p>
          <a:p>
            <a:pPr lvl="1"/>
            <a:r>
              <a:rPr lang="en-US" b="1" dirty="0" smtClean="0"/>
              <a:t>Success if not about winning the battle, but the opposition to see the truth for themselves and recover self from Devil! </a:t>
            </a:r>
          </a:p>
          <a:p>
            <a:pPr lvl="1">
              <a:buNone/>
            </a:pP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334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Aspects of Teaching That Demand Training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How To Successfully Handle Those Who Oppose Your Teaching </a:t>
            </a:r>
            <a:r>
              <a:rPr lang="en-US" b="1" dirty="0" smtClean="0">
                <a:solidFill>
                  <a:srgbClr val="002060"/>
                </a:solidFill>
              </a:rPr>
              <a:t>(2 Tim. 2:24)</a:t>
            </a:r>
          </a:p>
          <a:p>
            <a:pPr lvl="1"/>
            <a:r>
              <a:rPr lang="en-US" b="1" dirty="0" smtClean="0"/>
              <a:t>Success if not about winning the battle, but the opposition to see the truth for themselves and recover self from Devil! </a:t>
            </a:r>
          </a:p>
          <a:p>
            <a:pPr lvl="1"/>
            <a:r>
              <a:rPr lang="en-US" b="1" dirty="0" smtClean="0"/>
              <a:t>No allowing yourself to get in the way of them seeing truth – gentle response, patient forbearance, strength under control (Meek) ! </a:t>
            </a:r>
          </a:p>
          <a:p>
            <a:pPr lvl="1">
              <a:buNone/>
            </a:pP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334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Aspects of Teaching That Demand Training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How To Successfully Handle Those Who Oppose Your Teaching </a:t>
            </a:r>
            <a:r>
              <a:rPr lang="en-US" b="1" dirty="0" smtClean="0">
                <a:solidFill>
                  <a:srgbClr val="002060"/>
                </a:solidFill>
              </a:rPr>
              <a:t>(2 Tim. 2:24)</a:t>
            </a:r>
          </a:p>
          <a:p>
            <a:pPr lvl="1"/>
            <a:r>
              <a:rPr lang="en-US" b="1" dirty="0" smtClean="0"/>
              <a:t>Success if not about winning the battle, but the opposition to see the truth for themselves and recover self from Devil! </a:t>
            </a:r>
          </a:p>
          <a:p>
            <a:pPr lvl="1"/>
            <a:r>
              <a:rPr lang="en-US" b="1" dirty="0" smtClean="0"/>
              <a:t>No allowing yourself to get in the way of them seeing truth – gentle response, patient forbearance, strength under control (Meek) ! </a:t>
            </a:r>
          </a:p>
          <a:p>
            <a:pPr lvl="1"/>
            <a:r>
              <a:rPr lang="en-US" b="1" dirty="0" smtClean="0"/>
              <a:t>How to treat those who are older </a:t>
            </a:r>
            <a:r>
              <a:rPr lang="en-US" b="1" dirty="0" smtClean="0">
                <a:solidFill>
                  <a:srgbClr val="002060"/>
                </a:solidFill>
              </a:rPr>
              <a:t>(I Tim. 5:1)</a:t>
            </a:r>
            <a:r>
              <a:rPr lang="en-US" b="1" dirty="0" smtClean="0"/>
              <a:t>! </a:t>
            </a:r>
          </a:p>
          <a:p>
            <a:pPr lvl="1">
              <a:buNone/>
            </a:pP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334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Aspects of Teaching That Demand Training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How To Recognize foolish and ignorant questionings – Those to Refuse </a:t>
            </a:r>
          </a:p>
          <a:p>
            <a:pPr lvl="1"/>
            <a:r>
              <a:rPr lang="en-US" b="1" dirty="0" smtClean="0"/>
              <a:t>Do they  help one in living out “the faith”            </a:t>
            </a:r>
            <a:r>
              <a:rPr lang="en-US" b="1" dirty="0" smtClean="0">
                <a:solidFill>
                  <a:srgbClr val="002060"/>
                </a:solidFill>
              </a:rPr>
              <a:t>(2 Tim. 2:22-23, I Tim. 1:4)?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334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Aspects of Teaching That Demand Training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How To Recognize foolish and ignorant questionings – Those to Refuse </a:t>
            </a:r>
          </a:p>
          <a:p>
            <a:pPr lvl="1"/>
            <a:r>
              <a:rPr lang="en-US" b="1" dirty="0" smtClean="0"/>
              <a:t>Do they  help one in living out “the faith”            </a:t>
            </a:r>
            <a:r>
              <a:rPr lang="en-US" b="1" dirty="0" smtClean="0">
                <a:solidFill>
                  <a:srgbClr val="002060"/>
                </a:solidFill>
              </a:rPr>
              <a:t>(2 Tim. 2:22-23, I Tim. 1:4)?</a:t>
            </a:r>
          </a:p>
          <a:p>
            <a:pPr lvl="1"/>
            <a:r>
              <a:rPr lang="en-US" b="1" dirty="0" smtClean="0"/>
              <a:t>Do they promote “godly” living </a:t>
            </a:r>
            <a:r>
              <a:rPr lang="en-US" b="1" dirty="0" smtClean="0">
                <a:solidFill>
                  <a:srgbClr val="002060"/>
                </a:solidFill>
              </a:rPr>
              <a:t>(I Tim. 6:3-4)?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334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Aspects of Teaching That Demand Training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How To Recognize foolish and ignorant questionings – Those to Refuse </a:t>
            </a:r>
          </a:p>
          <a:p>
            <a:pPr lvl="1"/>
            <a:r>
              <a:rPr lang="en-US" b="1" dirty="0" smtClean="0"/>
              <a:t>Do they  help one in living out “the faith”            </a:t>
            </a:r>
            <a:r>
              <a:rPr lang="en-US" b="1" dirty="0" smtClean="0">
                <a:solidFill>
                  <a:srgbClr val="002060"/>
                </a:solidFill>
              </a:rPr>
              <a:t>(2 Tim. 2:22-23, I Tim. 1:4)?</a:t>
            </a:r>
          </a:p>
          <a:p>
            <a:pPr lvl="1"/>
            <a:r>
              <a:rPr lang="en-US" b="1" dirty="0" smtClean="0"/>
              <a:t>Do they promote “godly” living </a:t>
            </a:r>
            <a:r>
              <a:rPr lang="en-US" b="1" dirty="0" smtClean="0">
                <a:solidFill>
                  <a:srgbClr val="002060"/>
                </a:solidFill>
              </a:rPr>
              <a:t>(I Tim. 6:3-4)?</a:t>
            </a:r>
            <a:r>
              <a:rPr lang="en-US" b="1" dirty="0" smtClean="0"/>
              <a:t> </a:t>
            </a:r>
          </a:p>
          <a:p>
            <a:pPr lvl="1"/>
            <a:r>
              <a:rPr lang="en-US" b="1" dirty="0" smtClean="0"/>
              <a:t>Are they “profitable” and “helpful” in living the life of the Christian </a:t>
            </a:r>
            <a:r>
              <a:rPr lang="en-US" b="1" dirty="0" smtClean="0">
                <a:solidFill>
                  <a:srgbClr val="002060"/>
                </a:solidFill>
              </a:rPr>
              <a:t>(Titus 3:9)?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334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Aspects of Teaching That Demand Training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4618"/>
            <a:ext cx="8229600" cy="4525963"/>
          </a:xfrm>
        </p:spPr>
        <p:txBody>
          <a:bodyPr>
            <a:noAutofit/>
          </a:bodyPr>
          <a:lstStyle/>
          <a:p>
            <a:r>
              <a:rPr lang="en-US" b="1" dirty="0" smtClean="0"/>
              <a:t>How To Be A More Effectual Teacher Of God’s Word</a:t>
            </a:r>
          </a:p>
          <a:p>
            <a:pPr lvl="1"/>
            <a:r>
              <a:rPr lang="en-US" b="1" dirty="0" smtClean="0"/>
              <a:t>Learning Why One Would Want to Be Taught God’s Word – </a:t>
            </a:r>
            <a:r>
              <a:rPr lang="en-US" b="1" i="1" u="sng" dirty="0" smtClean="0"/>
              <a:t>“Teach Me Thy Statutes”</a:t>
            </a:r>
          </a:p>
          <a:p>
            <a:pPr lvl="1"/>
            <a:r>
              <a:rPr lang="en-US" b="1" dirty="0" smtClean="0"/>
              <a:t>God and His Character Exalted </a:t>
            </a:r>
            <a:r>
              <a:rPr lang="en-US" b="1" dirty="0" smtClean="0">
                <a:solidFill>
                  <a:srgbClr val="002060"/>
                </a:solidFill>
              </a:rPr>
              <a:t>(Psm. 119: 12, 64, 68; 145:4)</a:t>
            </a:r>
          </a:p>
          <a:p>
            <a:pPr lvl="1"/>
            <a:r>
              <a:rPr lang="en-US" b="1" dirty="0" smtClean="0"/>
              <a:t>God’s </a:t>
            </a:r>
            <a:r>
              <a:rPr lang="en-US" b="1" dirty="0"/>
              <a:t>D</a:t>
            </a:r>
            <a:r>
              <a:rPr lang="en-US" b="1" dirty="0" smtClean="0"/>
              <a:t>eliverance and Answer in time of trouble </a:t>
            </a:r>
            <a:r>
              <a:rPr lang="en-US" b="1" dirty="0" smtClean="0">
                <a:solidFill>
                  <a:srgbClr val="002060"/>
                </a:solidFill>
              </a:rPr>
              <a:t>(Psm. 119: 26, 124, 135)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334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Aspects of Teaching That Demand Training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4618"/>
            <a:ext cx="8229600" cy="4525963"/>
          </a:xfrm>
        </p:spPr>
        <p:txBody>
          <a:bodyPr>
            <a:noAutofit/>
          </a:bodyPr>
          <a:lstStyle/>
          <a:p>
            <a:r>
              <a:rPr lang="en-US" b="1" dirty="0" smtClean="0"/>
              <a:t>How To Be A More Effectual Teacher Of God’s Word</a:t>
            </a:r>
          </a:p>
          <a:p>
            <a:pPr lvl="1"/>
            <a:r>
              <a:rPr lang="en-US" b="1" dirty="0" smtClean="0"/>
              <a:t>Learning Why One Would Want to Be Taught God’s Word – “Teach Me Thy Statutes”</a:t>
            </a:r>
          </a:p>
          <a:p>
            <a:pPr lvl="1"/>
            <a:r>
              <a:rPr lang="en-US" b="1" dirty="0" smtClean="0"/>
              <a:t>Learning teaching should be coupled with Exhortation </a:t>
            </a:r>
            <a:r>
              <a:rPr lang="en-US" b="1" dirty="0" smtClean="0">
                <a:solidFill>
                  <a:srgbClr val="002060"/>
                </a:solidFill>
              </a:rPr>
              <a:t>(I Tim. 4:13, 6:1-2)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334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Aspects of Teaching That Demand Training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4618"/>
            <a:ext cx="8229600" cy="4525963"/>
          </a:xfrm>
        </p:spPr>
        <p:txBody>
          <a:bodyPr>
            <a:noAutofit/>
          </a:bodyPr>
          <a:lstStyle/>
          <a:p>
            <a:r>
              <a:rPr lang="en-US" b="1" dirty="0" smtClean="0"/>
              <a:t>How To Be A More Effectual Teacher Of God’s Word</a:t>
            </a:r>
          </a:p>
          <a:p>
            <a:pPr lvl="1"/>
            <a:r>
              <a:rPr lang="en-US" b="1" dirty="0" smtClean="0"/>
              <a:t>Learning Why One Would Want to Be Taught God’s Word – “Teach Me Thy Statutes”</a:t>
            </a:r>
          </a:p>
          <a:p>
            <a:pPr lvl="1"/>
            <a:r>
              <a:rPr lang="en-US" b="1" dirty="0" smtClean="0"/>
              <a:t>Learning teaching should be coupled with Exhortation </a:t>
            </a:r>
            <a:r>
              <a:rPr lang="en-US" b="1" dirty="0" smtClean="0">
                <a:solidFill>
                  <a:srgbClr val="002060"/>
                </a:solidFill>
              </a:rPr>
              <a:t>(I Tim. 4:13, 6:1-2)</a:t>
            </a:r>
          </a:p>
          <a:p>
            <a:pPr lvl="1"/>
            <a:r>
              <a:rPr lang="en-US" b="1" dirty="0" smtClean="0"/>
              <a:t>Learning the demand of giving “all”  - responsibility – not a just a title                               </a:t>
            </a:r>
            <a:r>
              <a:rPr lang="en-US" b="1" dirty="0" smtClean="0">
                <a:solidFill>
                  <a:srgbClr val="002060"/>
                </a:solidFill>
              </a:rPr>
              <a:t>(I Tim. 4:16-17, </a:t>
            </a:r>
            <a:r>
              <a:rPr lang="en-US" b="1" dirty="0" err="1" smtClean="0">
                <a:solidFill>
                  <a:srgbClr val="002060"/>
                </a:solidFill>
              </a:rPr>
              <a:t>Jms</a:t>
            </a:r>
            <a:r>
              <a:rPr lang="en-US" b="1" dirty="0" smtClean="0">
                <a:solidFill>
                  <a:srgbClr val="002060"/>
                </a:solidFill>
              </a:rPr>
              <a:t>. 3:1-2, Matt. </a:t>
            </a:r>
            <a:r>
              <a:rPr lang="en-US" b="1" smtClean="0">
                <a:solidFill>
                  <a:srgbClr val="002060"/>
                </a:solidFill>
              </a:rPr>
              <a:t>23:6-7)</a:t>
            </a:r>
            <a:endParaRPr lang="en-US" b="1" dirty="0" smtClean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229600" cy="1219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2540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334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Aspects of Teaching That Demand Training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img.washingtonpost.com/blogs/answer-sheet/files/2013/04/teaching-150x1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43087"/>
            <a:ext cx="3171825" cy="317182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0" y="1143000"/>
            <a:ext cx="45720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Importance of Establishing Teachers in the local church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Being the right kind of listener…help establishing  right kind of teacher </a:t>
            </a:r>
            <a:r>
              <a:rPr lang="en-US" sz="2800" b="1" dirty="0" smtClean="0">
                <a:solidFill>
                  <a:srgbClr val="002060"/>
                </a:solidFill>
              </a:rPr>
              <a:t>( I Tim. 4:2-4)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19400" y="152400"/>
            <a:ext cx="3505200" cy="1219200"/>
          </a:xfrm>
          <a:prstGeom prst="round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447800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Confirmed Word  I Cor. 4:17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43250" y="381000"/>
            <a:ext cx="285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 Timothy 2:2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32962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ESTABLISHING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3296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TEACHERS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img.washingtonpost.com/blogs/answer-sheet/files/2013/04/teaching-150x1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43087"/>
            <a:ext cx="3171825" cy="317182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0" y="1143000"/>
            <a:ext cx="45720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Importance of Establishing Teachers in the local church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Being the right kind of listener…help establishing  right kind of teacher </a:t>
            </a:r>
            <a:r>
              <a:rPr lang="en-US" sz="2800" b="1" dirty="0" smtClean="0">
                <a:solidFill>
                  <a:srgbClr val="002060"/>
                </a:solidFill>
              </a:rPr>
              <a:t>( I Tim. 4:2-4)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473005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local church should focus on ESTABLISHING faithful men to be teachers, not DISCOURAGING faithful men to be able to teach!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19400" y="152400"/>
            <a:ext cx="3505200" cy="1219200"/>
          </a:xfrm>
          <a:prstGeom prst="round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667000" y="1866900"/>
            <a:ext cx="3581400" cy="25527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254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62300" y="2209800"/>
            <a:ext cx="281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Faithful Men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447800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Confirmed Word  I Cor. 4:17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43250" y="381000"/>
            <a:ext cx="285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 Timothy 2:2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4495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 Tim. 4:1-4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4876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 Tim. 6:3-5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5257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 Tim. 2:15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32962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ESTABLISHING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3296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TEACHERS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19400" y="152400"/>
            <a:ext cx="3505200" cy="1219200"/>
          </a:xfrm>
          <a:prstGeom prst="round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667000" y="1866900"/>
            <a:ext cx="3581400" cy="25527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254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62300" y="2209800"/>
            <a:ext cx="281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Faithful Men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447800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Confirmed Word  I Cor. 4:17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43250" y="381000"/>
            <a:ext cx="285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 Timothy 2:2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4495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 Tim. 4:1-4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4876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 Tim. 6:3-5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5257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 Tim. 2:15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4343400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Able to TEACH others also 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5257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 Tim. 2:12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5638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Titus 2:3-4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6019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Acts 18: 26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32962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ESTABLISHING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3296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TEACHERS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19400" y="152400"/>
            <a:ext cx="3505200" cy="1219200"/>
          </a:xfrm>
          <a:prstGeom prst="round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04800" y="1104900"/>
            <a:ext cx="3581400" cy="25527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254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1447800"/>
            <a:ext cx="2819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Elders    </a:t>
            </a:r>
            <a:r>
              <a:rPr lang="en-US" sz="4000" b="1" dirty="0" smtClean="0">
                <a:solidFill>
                  <a:schemeClr val="bg1"/>
                </a:solidFill>
              </a:rPr>
              <a:t>I Tim. 3:2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3250" y="381000"/>
            <a:ext cx="285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 Timothy 2:2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32962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ESTABLISHING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3296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TEACHERS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29200" y="1066800"/>
            <a:ext cx="3581400" cy="25527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254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14478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Servants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2600" y="2362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2 Tim. 2:24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86200" y="1600200"/>
            <a:ext cx="106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Apt to Teach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19400" y="152400"/>
            <a:ext cx="3505200" cy="1219200"/>
          </a:xfrm>
          <a:prstGeom prst="round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04800" y="1104900"/>
            <a:ext cx="3581400" cy="25527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254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1447800"/>
            <a:ext cx="2819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Elders    </a:t>
            </a:r>
            <a:r>
              <a:rPr lang="en-US" sz="4000" b="1" dirty="0" smtClean="0">
                <a:solidFill>
                  <a:schemeClr val="bg1"/>
                </a:solidFill>
              </a:rPr>
              <a:t>I Tim. 3:2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3250" y="381000"/>
            <a:ext cx="285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 Timothy 2:2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6576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 one miraculously endowed today                                        </a:t>
            </a:r>
            <a:r>
              <a:rPr lang="en-US" sz="2800" b="1" dirty="0" smtClean="0">
                <a:solidFill>
                  <a:srgbClr val="002060"/>
                </a:solidFill>
              </a:rPr>
              <a:t>(I Cor. 12:8-11, 13:8-10)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32962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ESTABLISHING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3296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TEACHERS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29200" y="1066800"/>
            <a:ext cx="3581400" cy="25527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254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14478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Servants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2600" y="2362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2 Tim. 2:24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86200" y="1600200"/>
            <a:ext cx="106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Apt to Teach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19400" y="152400"/>
            <a:ext cx="3505200" cy="1219200"/>
          </a:xfrm>
          <a:prstGeom prst="round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04800" y="1104900"/>
            <a:ext cx="3581400" cy="25527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254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1447800"/>
            <a:ext cx="2819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Elders    </a:t>
            </a:r>
            <a:r>
              <a:rPr lang="en-US" sz="4000" b="1" dirty="0" smtClean="0">
                <a:solidFill>
                  <a:schemeClr val="bg1"/>
                </a:solidFill>
              </a:rPr>
              <a:t>I Tim. 3:2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3250" y="381000"/>
            <a:ext cx="285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 Timothy 2:2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6576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 one miraculously endowed today                                        </a:t>
            </a:r>
            <a:r>
              <a:rPr lang="en-US" sz="2800" b="1" dirty="0" smtClean="0">
                <a:solidFill>
                  <a:srgbClr val="002060"/>
                </a:solidFill>
              </a:rPr>
              <a:t>(I Cor. 12:8-11, 13:8-10)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6482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Can you characterize one as a teacher, who never teaches?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32962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ESTABLISHING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3296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TEACHERS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29200" y="1066800"/>
            <a:ext cx="3581400" cy="25527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254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14478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Servants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2600" y="2362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2 Tim. 2:24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86200" y="1600200"/>
            <a:ext cx="106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Apt to Teach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19400" y="152400"/>
            <a:ext cx="3505200" cy="1219200"/>
          </a:xfrm>
          <a:prstGeom prst="round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04800" y="1104900"/>
            <a:ext cx="3581400" cy="25527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254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1447800"/>
            <a:ext cx="2819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Elders    </a:t>
            </a:r>
            <a:r>
              <a:rPr lang="en-US" sz="4000" b="1" dirty="0" smtClean="0">
                <a:solidFill>
                  <a:schemeClr val="bg1"/>
                </a:solidFill>
              </a:rPr>
              <a:t>I Tim. 3:2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3250" y="381000"/>
            <a:ext cx="285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 Timothy 2:2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6576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 one miraculously endowed today                                        </a:t>
            </a:r>
            <a:r>
              <a:rPr lang="en-US" sz="2800" b="1" dirty="0" smtClean="0">
                <a:solidFill>
                  <a:srgbClr val="002060"/>
                </a:solidFill>
              </a:rPr>
              <a:t>(I Cor. 12:8-11, 13:8-10)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6482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Can you characterize one as a teacher, who never teaches?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1816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Time and experience needed </a:t>
            </a:r>
            <a:r>
              <a:rPr lang="en-US" sz="2800" b="1" dirty="0" smtClean="0">
                <a:solidFill>
                  <a:srgbClr val="002060"/>
                </a:solidFill>
              </a:rPr>
              <a:t>(Heb. 5:11-14)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32962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ESTABLISHING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3296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TEACHERS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29200" y="1066800"/>
            <a:ext cx="3581400" cy="25527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254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14478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Servants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2600" y="2362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2 Tim. 2:24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86200" y="1600200"/>
            <a:ext cx="106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Apt to Teach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19400" y="152400"/>
            <a:ext cx="3505200" cy="1219200"/>
          </a:xfrm>
          <a:prstGeom prst="round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04800" y="1104900"/>
            <a:ext cx="3581400" cy="25527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254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1447800"/>
            <a:ext cx="2819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</a:rPr>
              <a:t>Elders    </a:t>
            </a:r>
            <a:r>
              <a:rPr lang="en-US" sz="4000" b="1" dirty="0" smtClean="0">
                <a:solidFill>
                  <a:schemeClr val="bg1"/>
                </a:solidFill>
              </a:rPr>
              <a:t>I Tim. 3:2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3250" y="381000"/>
            <a:ext cx="2857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 Timothy 2:2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6576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 one miraculously endowed today                                        </a:t>
            </a:r>
            <a:r>
              <a:rPr lang="en-US" sz="2800" b="1" dirty="0" smtClean="0">
                <a:solidFill>
                  <a:srgbClr val="002060"/>
                </a:solidFill>
              </a:rPr>
              <a:t>(I Cor. 12:8-11, 13:8-10)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6482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Can you characterize one as a teacher, who never teaches?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51816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Time and experience needed </a:t>
            </a:r>
            <a:r>
              <a:rPr lang="en-US" sz="2800" b="1" dirty="0" smtClean="0">
                <a:solidFill>
                  <a:srgbClr val="002060"/>
                </a:solidFill>
              </a:rPr>
              <a:t>(Heb. 5:11-14)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32962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ESTABLISHING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3296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TEACHERS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29200" y="1066800"/>
            <a:ext cx="3581400" cy="25527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254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14478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Servants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2600" y="2362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2 Tim. 2:24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57150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If you cannot teach God’s word, to whom is God going to bring the opposition in order that they know the truth ?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886200" y="1600200"/>
            <a:ext cx="106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Apt to Teach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939</Words>
  <Application>Microsoft Office PowerPoint</Application>
  <PresentationFormat>On-screen Show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</cp:lastModifiedBy>
  <cp:revision>17</cp:revision>
  <dcterms:created xsi:type="dcterms:W3CDTF">2014-10-12T18:34:06Z</dcterms:created>
  <dcterms:modified xsi:type="dcterms:W3CDTF">2014-10-13T01:48:15Z</dcterms:modified>
</cp:coreProperties>
</file>