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57" r:id="rId9"/>
    <p:sldId id="267" r:id="rId10"/>
    <p:sldId id="268" r:id="rId11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96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9C1D181C-5F28-4ADA-B91E-1D0126F59CCC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7B4DFA73-A067-433B-AB61-63DBE4217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0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4FEF-C07B-4A5D-8D7F-6370ED5F9508}" type="datetimeFigureOut">
              <a:rPr lang="en-US" smtClean="0"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FDFE-2192-448E-89A8-A81BDAA559F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CAcQjRw&amp;url=https://www.psychologytoday.com/blog/special-education/201106/the-importance-rope-dropping-when-kids-are-difficult&amp;ei=w_lgVdXxH9LWoATZyoGgAQ&amp;bvm=bv.93990622,d.cGU&amp;psig=AFQjCNHnIJy2cXtryevGCFuE4e-DteBzeA&amp;ust=143250512056617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CAcQjRw&amp;url=https://www.psychologytoday.com/blog/special-education/201106/the-importance-rope-dropping-when-kids-are-difficult&amp;ei=w_lgVdXxH9LWoATZyoGgAQ&amp;bvm=bv.93990622,d.cGU&amp;psig=AFQjCNHnIJy2cXtryevGCFuE4e-DteBzeA&amp;ust=143250512056617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CAcQjRw&amp;url=https://www.psychologytoday.com/blog/special-education/201106/the-importance-rope-dropping-when-kids-are-difficult&amp;ei=w_lgVdXxH9LWoATZyoGgAQ&amp;bvm=bv.93990622,d.cGU&amp;psig=AFQjCNHnIJy2cXtryevGCFuE4e-DteBzeA&amp;ust=143250512056617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99" y="2551837"/>
            <a:ext cx="67056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Hope that Anchors our Soul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572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Hebrews 6:10-20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.psychologytoday.com/sites/default/files/blogs/51744/2011/06/66838-572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3428717" cy="4343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6858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does my soul need a sure and stedfast anchor?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5146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 I need strong encouragement to lay hold of heaven?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19100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Our state begun in the Past continues </a:t>
            </a:r>
            <a:r>
              <a:rPr lang="en-US" sz="2800" b="1" i="1" dirty="0" smtClean="0"/>
              <a:t>“if we  hold fast our boldness and the glorying of our  hope firm unto the end” </a:t>
            </a:r>
            <a:r>
              <a:rPr lang="en-US" sz="2800" b="1" dirty="0" smtClean="0">
                <a:solidFill>
                  <a:srgbClr val="0000FF"/>
                </a:solidFill>
              </a:rPr>
              <a:t>(Heb. 3:7, 3:14)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181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Anchor is secure in Heaven – Keep holding firm on your end?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99" y="2551837"/>
            <a:ext cx="67056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Hope that Anchors our Soul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572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Hebrews 6:10-20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81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drift away </a:t>
            </a:r>
            <a:r>
              <a:rPr lang="en-US" sz="2800" b="1" dirty="0" smtClean="0">
                <a:solidFill>
                  <a:srgbClr val="002060"/>
                </a:solidFill>
              </a:rPr>
              <a:t>(Heb. 2:1)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can become dull of hearing and be sluggish </a:t>
            </a:r>
            <a:r>
              <a:rPr lang="en-US" sz="2800" b="1" dirty="0" smtClean="0">
                <a:solidFill>
                  <a:srgbClr val="002060"/>
                </a:solidFill>
              </a:rPr>
              <a:t>(Heb. 5:11, 6:12)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99" y="2551837"/>
            <a:ext cx="67056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Hope that Anchors our Soul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572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Hebrews 6:10-20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81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drift away </a:t>
            </a:r>
            <a:r>
              <a:rPr lang="en-US" sz="2800" b="1" dirty="0" smtClean="0">
                <a:solidFill>
                  <a:srgbClr val="002060"/>
                </a:solidFill>
              </a:rPr>
              <a:t>(Heb. 2:1)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can become dull of hearing and be sluggish </a:t>
            </a:r>
            <a:r>
              <a:rPr lang="en-US" sz="2800" b="1" dirty="0" smtClean="0">
                <a:solidFill>
                  <a:srgbClr val="002060"/>
                </a:solidFill>
              </a:rPr>
              <a:t>(Heb. 5:11, 6:12)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9144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God is persuaded  better things of us… </a:t>
            </a:r>
            <a:r>
              <a:rPr lang="en-US" sz="2800" b="1" dirty="0" smtClean="0">
                <a:solidFill>
                  <a:srgbClr val="002060"/>
                </a:solidFill>
              </a:rPr>
              <a:t>(Heb. 6:9)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Hope: Our Soul’s Anchor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Sure and Stedfast: Certain and Firm          (Heb. 6:19)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Hope: Our Soul’s Anchor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Sure and Stedfast: Certain and Firm          </a:t>
            </a:r>
            <a:r>
              <a:rPr lang="en-US" b="1" dirty="0" smtClean="0">
                <a:solidFill>
                  <a:srgbClr val="0000FF"/>
                </a:solidFill>
              </a:rPr>
              <a:t>(Heb. 6:19) </a:t>
            </a:r>
          </a:p>
          <a:p>
            <a:r>
              <a:rPr lang="en-US" b="1" dirty="0" smtClean="0"/>
              <a:t>Enters within the veil…</a:t>
            </a:r>
            <a:endParaRPr lang="en-US" b="1" dirty="0"/>
          </a:p>
        </p:txBody>
      </p:sp>
      <p:pic>
        <p:nvPicPr>
          <p:cNvPr id="6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57600"/>
            <a:ext cx="3200400" cy="2994137"/>
          </a:xfrm>
          <a:prstGeom prst="rect">
            <a:avLst/>
          </a:prstGeom>
          <a:noFill/>
        </p:spPr>
      </p:pic>
      <p:pic>
        <p:nvPicPr>
          <p:cNvPr id="7" name="Picture 4" descr="Inside The Holy Taberna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10000"/>
            <a:ext cx="3505200" cy="2816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Hope: Our Soul’s Anchor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Sure and Stedfast: Certain and Firm          </a:t>
            </a:r>
            <a:r>
              <a:rPr lang="en-US" b="1" dirty="0" smtClean="0">
                <a:solidFill>
                  <a:srgbClr val="0000FF"/>
                </a:solidFill>
              </a:rPr>
              <a:t>(Heb. 6:19) </a:t>
            </a:r>
          </a:p>
          <a:p>
            <a:r>
              <a:rPr lang="en-US" b="1" dirty="0" smtClean="0"/>
              <a:t>Enters within the veil…</a:t>
            </a:r>
          </a:p>
          <a:p>
            <a:r>
              <a:rPr lang="en-US" b="1" dirty="0" smtClean="0"/>
              <a:t>Jesus as a “forerunner” entered for us – going in advance of us </a:t>
            </a:r>
            <a:r>
              <a:rPr lang="en-US" b="1" dirty="0" smtClean="0">
                <a:solidFill>
                  <a:srgbClr val="0000FF"/>
                </a:solidFill>
              </a:rPr>
              <a:t>(Jn. 14:3, Heb. 10:19-21)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Hope: Our Soul’s Anchor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Sure and Stedfast: Certain and Firm          </a:t>
            </a:r>
            <a:r>
              <a:rPr lang="en-US" b="1" dirty="0" smtClean="0">
                <a:solidFill>
                  <a:srgbClr val="0000FF"/>
                </a:solidFill>
              </a:rPr>
              <a:t>(Heb. 6:19) </a:t>
            </a:r>
          </a:p>
          <a:p>
            <a:r>
              <a:rPr lang="en-US" b="1" dirty="0" smtClean="0"/>
              <a:t>Enters within the veil…</a:t>
            </a:r>
          </a:p>
          <a:p>
            <a:r>
              <a:rPr lang="en-US" b="1" dirty="0" smtClean="0"/>
              <a:t>Jesus as a “forerunner” entered for us – going in advance of us </a:t>
            </a:r>
            <a:r>
              <a:rPr lang="en-US" b="1" dirty="0" smtClean="0">
                <a:solidFill>
                  <a:srgbClr val="0000FF"/>
                </a:solidFill>
              </a:rPr>
              <a:t>(Jn. 14:3, Heb. 10:19-21)</a:t>
            </a:r>
          </a:p>
          <a:p>
            <a:r>
              <a:rPr lang="en-US" b="1" dirty="0" smtClean="0"/>
              <a:t>Lives forever to intercede for us as our High Priest – after the order of Melchizedek    </a:t>
            </a:r>
            <a:r>
              <a:rPr lang="en-US" b="1" dirty="0" smtClean="0">
                <a:solidFill>
                  <a:srgbClr val="0000FF"/>
                </a:solidFill>
              </a:rPr>
              <a:t>(Heb. 6:20, Heb. 7:25)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.psychologytoday.com/sites/default/files/blogs/51744/2011/06/66838-572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3428717" cy="4343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6858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does my soul need a sure and stedfast anchor?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5146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 I need strong encouragement to lay hold of heaven?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.psychologytoday.com/sites/default/files/blogs/51744/2011/06/66838-572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3428717" cy="4343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6858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does my soul need a sure and stedfast anchor?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5146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 I need strong encouragement to lay hold of heaven?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19100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Our state begun in the Past continues </a:t>
            </a:r>
            <a:r>
              <a:rPr lang="en-US" sz="2800" b="1" i="1" dirty="0" smtClean="0"/>
              <a:t>“if we  hold fast our boldness and the glorying of our  hope firm unto the end” </a:t>
            </a:r>
            <a:r>
              <a:rPr lang="en-US" sz="2800" b="1" dirty="0" smtClean="0">
                <a:solidFill>
                  <a:srgbClr val="0000FF"/>
                </a:solidFill>
              </a:rPr>
              <a:t>(Heb. 3:7, 3:14)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390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Hope: Our Soul’s Anchor</vt:lpstr>
      <vt:lpstr>Hope: Our Soul’s Anchor</vt:lpstr>
      <vt:lpstr>Hope: Our Soul’s Anchor</vt:lpstr>
      <vt:lpstr>Hope: Our Soul’s Anchor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12</cp:revision>
  <dcterms:created xsi:type="dcterms:W3CDTF">2015-05-23T21:38:39Z</dcterms:created>
  <dcterms:modified xsi:type="dcterms:W3CDTF">2015-05-24T17:06:56Z</dcterms:modified>
</cp:coreProperties>
</file>