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>
        <p:scale>
          <a:sx n="63" d="100"/>
          <a:sy n="63" d="100"/>
        </p:scale>
        <p:origin x="-2940" y="-15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7501" y="1449148"/>
            <a:ext cx="7929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501" y="5280847"/>
            <a:ext cx="7929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4800600"/>
            <a:ext cx="792106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7500" y="5367338"/>
            <a:ext cx="7921064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73773" y="1081456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239" y="1238502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893" y="4443681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680982" y="1081457"/>
            <a:ext cx="28575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4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7" y="2435958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7000" y="2286001"/>
            <a:ext cx="3660225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9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6" y="586171"/>
            <a:ext cx="1871093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7501" y="446089"/>
            <a:ext cx="4958655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9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34" y="2222287"/>
            <a:ext cx="7915931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2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2951396"/>
            <a:ext cx="7921064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5281202"/>
            <a:ext cx="7921064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4034" y="2222288"/>
            <a:ext cx="3889405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62" y="2222287"/>
            <a:ext cx="3895937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046" y="2174875"/>
            <a:ext cx="389239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047" y="2751139"/>
            <a:ext cx="3892392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62" y="2174875"/>
            <a:ext cx="389593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62" y="2751139"/>
            <a:ext cx="3895937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4" y="446088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4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446089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4" y="2260739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046" y="727523"/>
            <a:ext cx="3639741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046" y="2344684"/>
            <a:ext cx="3639741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8" y="6041363"/>
            <a:ext cx="73265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3"/>
            <a:ext cx="24715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9"/>
            <a:ext cx="796616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9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2184402"/>
            <a:ext cx="7922464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636" y="6041363"/>
            <a:ext cx="648324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00969" y="6041363"/>
            <a:ext cx="100778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8749" y="5915889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Devil’s Creed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501" y="5280847"/>
            <a:ext cx="7929000" cy="1302833"/>
          </a:xfrm>
        </p:spPr>
        <p:txBody>
          <a:bodyPr>
            <a:noAutofit/>
          </a:bodyPr>
          <a:lstStyle/>
          <a:p>
            <a:r>
              <a:rPr lang="en-US" sz="3200" b="1" dirty="0"/>
              <a:t>“Thou believest that God is one; thou doest well: the demons also believe and shudder” (James 2:19).</a:t>
            </a:r>
          </a:p>
        </p:txBody>
      </p:sp>
    </p:spTree>
    <p:extLst>
      <p:ext uri="{BB962C8B-B14F-4D97-AF65-F5344CB8AC3E}">
        <p14:creationId xmlns:p14="http://schemas.microsoft.com/office/powerpoint/2010/main" val="2475258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Devil’s Creed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501" y="5280847"/>
            <a:ext cx="7929000" cy="1302833"/>
          </a:xfrm>
        </p:spPr>
        <p:txBody>
          <a:bodyPr>
            <a:noAutofit/>
          </a:bodyPr>
          <a:lstStyle/>
          <a:p>
            <a:r>
              <a:rPr lang="en-US" sz="3200" b="1" dirty="0"/>
              <a:t>“Thou believest that God is one; thou doest well: the demons also believe and shudder” (James 2:19).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965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66700" y="243841"/>
            <a:ext cx="8877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1.	</a:t>
            </a:r>
            <a:r>
              <a:rPr lang="en-US" sz="3200" b="1" dirty="0" smtClean="0"/>
              <a:t> I </a:t>
            </a:r>
            <a:r>
              <a:rPr lang="en-US" sz="3200" b="1" dirty="0"/>
              <a:t>believe in the </a:t>
            </a:r>
            <a:r>
              <a:rPr lang="en-US" sz="3200" b="1" u="sng" dirty="0"/>
              <a:t>future</a:t>
            </a:r>
            <a:r>
              <a:rPr lang="en-US" sz="3200" b="1" dirty="0"/>
              <a:t> torment and shudder, but I will to be 	defiant toward God </a:t>
            </a:r>
            <a:r>
              <a:rPr lang="en-US" sz="3200" b="1" u="sng" dirty="0"/>
              <a:t>now </a:t>
            </a:r>
            <a:r>
              <a:rPr lang="en-US" sz="3200" b="1" dirty="0"/>
              <a:t>(Matthew 8:29-34, Matthew 25:41)</a:t>
            </a:r>
          </a:p>
        </p:txBody>
      </p:sp>
    </p:spTree>
    <p:extLst>
      <p:ext uri="{BB962C8B-B14F-4D97-AF65-F5344CB8AC3E}">
        <p14:creationId xmlns:p14="http://schemas.microsoft.com/office/powerpoint/2010/main" val="432580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Devil’s Creed…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2.</a:t>
            </a:r>
            <a:r>
              <a:rPr lang="en-US" b="1" dirty="0"/>
              <a:t>	</a:t>
            </a:r>
            <a:r>
              <a:rPr lang="en-US" sz="2800" b="1" dirty="0"/>
              <a:t>I believe in God the Father, but consider my word </a:t>
            </a:r>
            <a:r>
              <a:rPr lang="en-US" sz="2800" b="1" dirty="0" smtClean="0"/>
              <a:t>just as </a:t>
            </a:r>
            <a:r>
              <a:rPr lang="en-US" sz="2800" b="1" dirty="0"/>
              <a:t>good as His (Gen. 3:1,4,5)</a:t>
            </a:r>
          </a:p>
          <a:p>
            <a:pPr lvl="2"/>
            <a:r>
              <a:rPr lang="en-US" sz="2800" b="1" dirty="0"/>
              <a:t>Questions</a:t>
            </a:r>
          </a:p>
          <a:p>
            <a:pPr lvl="2"/>
            <a:r>
              <a:rPr lang="en-US" sz="2800" b="1" dirty="0"/>
              <a:t>Contradicts</a:t>
            </a:r>
          </a:p>
          <a:p>
            <a:pPr lvl="2"/>
            <a:r>
              <a:rPr lang="en-US" sz="2800" b="1" dirty="0"/>
              <a:t>Slanders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31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Devil’s Creed…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34" y="2222287"/>
            <a:ext cx="8529966" cy="36365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3.	I believe in Jesus Christ, but refuse to yield to His </a:t>
            </a:r>
            <a:r>
              <a:rPr lang="en-US" sz="3200" b="1" dirty="0" smtClean="0"/>
              <a:t>claims </a:t>
            </a:r>
            <a:r>
              <a:rPr lang="en-US" sz="3200" b="1" dirty="0"/>
              <a:t>(Matt. 4:3, Mk. 1:24-28, Acts 19:15, John 8:42-44)</a:t>
            </a:r>
          </a:p>
          <a:p>
            <a:pPr lvl="2"/>
            <a:r>
              <a:rPr lang="en-US" sz="3200" b="1" dirty="0"/>
              <a:t>They believed, but did not confess Him </a:t>
            </a:r>
          </a:p>
          <a:p>
            <a:pPr lvl="2"/>
            <a:r>
              <a:rPr lang="en-US" sz="3200" b="1" dirty="0"/>
              <a:t>Loved the glory of men more than the glory of God (Jn. 12:42-43)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8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Devil’s Creed…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34" y="2481367"/>
            <a:ext cx="8263266" cy="36365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4.	I believe in the church, but I help to tear it down, not build </a:t>
            </a:r>
            <a:r>
              <a:rPr lang="en-US" sz="3200" b="1" dirty="0" smtClean="0"/>
              <a:t>it </a:t>
            </a:r>
            <a:r>
              <a:rPr lang="en-US" sz="3200" b="1" dirty="0"/>
              <a:t>up (Eph. 3:10)</a:t>
            </a:r>
          </a:p>
          <a:p>
            <a:pPr lvl="1"/>
            <a:r>
              <a:rPr lang="en-US" sz="3200" b="1" dirty="0"/>
              <a:t>Discouragement (2 Cor, 2:11)</a:t>
            </a:r>
          </a:p>
          <a:p>
            <a:pPr lvl="1"/>
            <a:r>
              <a:rPr lang="en-US" sz="3200" b="1" dirty="0"/>
              <a:t>Hypocrisy (I Tim. 4:2)</a:t>
            </a:r>
          </a:p>
          <a:p>
            <a:pPr lvl="1"/>
            <a:r>
              <a:rPr lang="en-US" sz="3200" b="1" dirty="0"/>
              <a:t>Division (Rom. 16:17-20)</a:t>
            </a:r>
          </a:p>
          <a:p>
            <a:pPr lvl="1"/>
            <a:r>
              <a:rPr lang="en-US" sz="3200" b="1" dirty="0"/>
              <a:t>False Doctrines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214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Devil’s Creed…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554" y="1490767"/>
            <a:ext cx="8011806" cy="3636511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5</a:t>
            </a:r>
            <a:r>
              <a:rPr lang="en-US" sz="3200" b="1" dirty="0"/>
              <a:t>.	I believe in Heaven, but not doing anything to enter </a:t>
            </a:r>
            <a:r>
              <a:rPr lang="en-US" sz="3200" b="1" dirty="0" smtClean="0"/>
              <a:t>(</a:t>
            </a:r>
            <a:r>
              <a:rPr lang="en-US" sz="3200" b="1" dirty="0"/>
              <a:t>Matt. 25:34-40, I Pet. 2:2, </a:t>
            </a:r>
            <a:r>
              <a:rPr lang="en-US" sz="3200" b="1" dirty="0" smtClean="0"/>
              <a:t>2 </a:t>
            </a:r>
            <a:r>
              <a:rPr lang="en-US" sz="3200" b="1" dirty="0"/>
              <a:t>Tim. 4:7-8, 18)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872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128</TotalTime>
  <Words>78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Quotable</vt:lpstr>
      <vt:lpstr>The Devil’s Creed </vt:lpstr>
      <vt:lpstr>The Devil’s Creed </vt:lpstr>
      <vt:lpstr>The Devil’s Creed…</vt:lpstr>
      <vt:lpstr>The Devil’s Creed…</vt:lpstr>
      <vt:lpstr>The Devil’s Creed…</vt:lpstr>
      <vt:lpstr>The Devil’s Creed…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Fite</dc:creator>
  <cp:lastModifiedBy>Norris Long</cp:lastModifiedBy>
  <cp:revision>11</cp:revision>
  <dcterms:created xsi:type="dcterms:W3CDTF">2016-09-25T19:34:55Z</dcterms:created>
  <dcterms:modified xsi:type="dcterms:W3CDTF">2016-09-26T01:52:55Z</dcterms:modified>
</cp:coreProperties>
</file>