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78" y="-15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2FB0-317A-42D8-BAB6-EB53026AD178}" type="datetimeFigureOut">
              <a:rPr lang="en-US" smtClean="0"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7852-46E4-4DB4-B51E-C8D5D6B2560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6002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07505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Church</a:t>
            </a:r>
            <a:endParaRPr lang="en-US" sz="4000" b="1" dirty="0"/>
          </a:p>
        </p:txBody>
      </p:sp>
      <p:sp>
        <p:nvSpPr>
          <p:cNvPr id="4" name="Oval 3"/>
          <p:cNvSpPr/>
          <p:nvPr/>
        </p:nvSpPr>
        <p:spPr>
          <a:xfrm>
            <a:off x="4572000" y="1600200"/>
            <a:ext cx="4267200" cy="3810000"/>
          </a:xfrm>
          <a:prstGeom prst="ellipse">
            <a:avLst/>
          </a:prstGeom>
          <a:solidFill>
            <a:srgbClr val="00B0F0"/>
          </a:solidFill>
          <a:scene3d>
            <a:camera prst="perspectiveContrastingLef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459504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God’s Manifold Wisdom</a:t>
            </a:r>
            <a:endParaRPr lang="en-US" sz="4000" b="1" dirty="0"/>
          </a:p>
        </p:txBody>
      </p:sp>
      <p:sp>
        <p:nvSpPr>
          <p:cNvPr id="6" name="Right Arrow 5"/>
          <p:cNvSpPr/>
          <p:nvPr/>
        </p:nvSpPr>
        <p:spPr>
          <a:xfrm>
            <a:off x="4082796" y="3186684"/>
            <a:ext cx="1175004" cy="6995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71700" y="381000"/>
            <a:ext cx="4800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52700" y="533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Ephesians 3:10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6002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07505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Church</a:t>
            </a:r>
            <a:endParaRPr lang="en-US" sz="4000" b="1" dirty="0"/>
          </a:p>
        </p:txBody>
      </p:sp>
      <p:sp>
        <p:nvSpPr>
          <p:cNvPr id="4" name="Oval 3"/>
          <p:cNvSpPr/>
          <p:nvPr/>
        </p:nvSpPr>
        <p:spPr>
          <a:xfrm>
            <a:off x="4572000" y="1600200"/>
            <a:ext cx="4267200" cy="3810000"/>
          </a:xfrm>
          <a:prstGeom prst="ellipse">
            <a:avLst/>
          </a:prstGeom>
          <a:solidFill>
            <a:srgbClr val="00B0F0"/>
          </a:solidFill>
          <a:scene3d>
            <a:camera prst="perspectiveContrastingLef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3622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God’s Eternal Purpose</a:t>
            </a:r>
            <a:endParaRPr lang="en-US" sz="4000" b="1" dirty="0"/>
          </a:p>
        </p:txBody>
      </p:sp>
      <p:sp>
        <p:nvSpPr>
          <p:cNvPr id="6" name="Right Arrow 5"/>
          <p:cNvSpPr/>
          <p:nvPr/>
        </p:nvSpPr>
        <p:spPr>
          <a:xfrm>
            <a:off x="4082796" y="3186684"/>
            <a:ext cx="1175004" cy="6995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71700" y="381000"/>
            <a:ext cx="4800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52700" y="533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Ephesians 3:11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5715000"/>
            <a:ext cx="3048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 Peter 1:18-20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6002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07505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Church</a:t>
            </a:r>
            <a:endParaRPr lang="en-US" sz="4000" b="1" dirty="0"/>
          </a:p>
        </p:txBody>
      </p:sp>
      <p:sp>
        <p:nvSpPr>
          <p:cNvPr id="4" name="Oval 3"/>
          <p:cNvSpPr/>
          <p:nvPr/>
        </p:nvSpPr>
        <p:spPr>
          <a:xfrm>
            <a:off x="4572000" y="1600200"/>
            <a:ext cx="4267200" cy="3810000"/>
          </a:xfrm>
          <a:prstGeom prst="ellipse">
            <a:avLst/>
          </a:prstGeom>
          <a:solidFill>
            <a:srgbClr val="00B0F0"/>
          </a:solidFill>
          <a:scene3d>
            <a:camera prst="perspectiveContrastingLef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3622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Saved Unified in One Holy Body</a:t>
            </a:r>
            <a:endParaRPr lang="en-US" sz="4000" b="1" dirty="0"/>
          </a:p>
        </p:txBody>
      </p:sp>
      <p:sp>
        <p:nvSpPr>
          <p:cNvPr id="6" name="Right Arrow 5"/>
          <p:cNvSpPr/>
          <p:nvPr/>
        </p:nvSpPr>
        <p:spPr>
          <a:xfrm>
            <a:off x="4082796" y="3186684"/>
            <a:ext cx="1175004" cy="6995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71700" y="381000"/>
            <a:ext cx="4800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52700" y="533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Exalting Jesus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5715000"/>
            <a:ext cx="3048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Acts 2:38-41, 47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6764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Front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3124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Church Exalted 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736502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God’s Fullness (Eph.1:22-23, 4:6)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2305615"/>
            <a:ext cx="205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“One Body” – Spirit’s Unity     (Eph. 4:3-4, 15-16)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56388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Jesus Saves – Nourishes with Warmth and Care (Eph. 5:23, 29-30)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6764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967335"/>
            <a:ext cx="2667000" cy="92333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Church Makes Known</a:t>
            </a:r>
            <a:endParaRPr lang="en-US" sz="4800" b="1" dirty="0"/>
          </a:p>
        </p:txBody>
      </p:sp>
      <p:sp>
        <p:nvSpPr>
          <p:cNvPr id="13" name="Right Arrow 12"/>
          <p:cNvSpPr/>
          <p:nvPr/>
        </p:nvSpPr>
        <p:spPr>
          <a:xfrm>
            <a:off x="4267200" y="34290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205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Angels 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4876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Heavenly Places 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2819400"/>
            <a:ext cx="243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Authoritative Order         (Col. 1:16,  Jude 6;              I Cor. 11:10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6764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967335"/>
            <a:ext cx="2667000" cy="92333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Church Makes Known</a:t>
            </a:r>
            <a:endParaRPr lang="en-US" sz="4800" b="1" dirty="0"/>
          </a:p>
        </p:txBody>
      </p:sp>
      <p:sp>
        <p:nvSpPr>
          <p:cNvPr id="13" name="Right Arrow 12"/>
          <p:cNvSpPr/>
          <p:nvPr/>
        </p:nvSpPr>
        <p:spPr>
          <a:xfrm>
            <a:off x="4267200" y="34290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205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Angels 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4876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Heavenly Places 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28956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Look Intently into Man’s Salvation         (I Pet. 1:10-12)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6764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967335"/>
            <a:ext cx="2667000" cy="92333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Church Makes Known</a:t>
            </a:r>
            <a:endParaRPr lang="en-US" sz="4800" b="1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4267200" y="34290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205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Angels 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4876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Heavenly Places 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2971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Viewing the church as a masterpiece of God’s Wisdom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6764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967335"/>
            <a:ext cx="2667000" cy="92333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Church Makes Known</a:t>
            </a:r>
            <a:endParaRPr lang="en-US" sz="4800" b="1" dirty="0"/>
          </a:p>
        </p:txBody>
      </p:sp>
      <p:sp>
        <p:nvSpPr>
          <p:cNvPr id="13" name="Right Arrow 12"/>
          <p:cNvSpPr/>
          <p:nvPr/>
        </p:nvSpPr>
        <p:spPr>
          <a:xfrm>
            <a:off x="4267200" y="3429000"/>
            <a:ext cx="16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2057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Manifold 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5257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Wisdom 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2971800"/>
            <a:ext cx="243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Much and Varied            (cf. Jms. 1:2,     I Pet. 1:6,    Heb. 2:4)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8900" y="17526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Front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8500" y="2967335"/>
            <a:ext cx="2667000" cy="92333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God’s Manifold Wisdom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152400" y="3075057"/>
            <a:ext cx="25283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SALVATION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791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Ephesians 3:7-9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5715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Romans 3:23-26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22286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Romans 11:32-36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1148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Romans 16:25-27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8900" y="17526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Front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8500" y="2967335"/>
            <a:ext cx="2667000" cy="92333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God’s Manifold Wisdom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602075" y="3075057"/>
            <a:ext cx="1628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UNITY 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Ephesians 2:15-16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5715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Ephesians 2:17-22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2828835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Galatians 3:28-29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8900" y="1752600"/>
            <a:ext cx="3886200" cy="3886200"/>
          </a:xfrm>
          <a:prstGeom prst="ellipse">
            <a:avLst/>
          </a:prstGeom>
          <a:solidFill>
            <a:srgbClr val="00B0F0"/>
          </a:solidFill>
          <a:scene3d>
            <a:camera prst="perspectiveFront"/>
            <a:lightRig rig="threePt" dir="t"/>
          </a:scene3d>
          <a:sp3d>
            <a:bevelT w="254000" h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8500" y="2967335"/>
            <a:ext cx="2667000" cy="92333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Church</a:t>
            </a:r>
            <a:endParaRPr lang="en-US" sz="5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381000"/>
            <a:ext cx="7467600" cy="1066800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57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God’s Manifold Wisdom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368037" y="3075057"/>
            <a:ext cx="2097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Holiness 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 Peter 1:14-15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5791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Ephesians 5:27, 3:21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22286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 Cor. 6:18-20; 3:16-17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4343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Col. 1:22-23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193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12</cp:revision>
  <dcterms:created xsi:type="dcterms:W3CDTF">2014-04-27T10:52:30Z</dcterms:created>
  <dcterms:modified xsi:type="dcterms:W3CDTF">2014-08-24T20:52:15Z</dcterms:modified>
</cp:coreProperties>
</file>