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4" autoAdjust="0"/>
    <p:restoredTop sz="94660"/>
  </p:normalViewPr>
  <p:slideViewPr>
    <p:cSldViewPr snapToGrid="0">
      <p:cViewPr>
        <p:scale>
          <a:sx n="80" d="100"/>
          <a:sy n="80" d="100"/>
        </p:scale>
        <p:origin x="42" y="-10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289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0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8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9/18/2016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36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9/18/2016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3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9/18/2016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3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9/18/2016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39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9/18/2016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38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9/18/2016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7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9/18/2016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2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23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Jesus Seeking the lost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Luke 19:1-10</a:t>
            </a:r>
          </a:p>
        </p:txBody>
      </p:sp>
    </p:spTree>
    <p:extLst>
      <p:ext uri="{BB962C8B-B14F-4D97-AF65-F5344CB8AC3E}">
        <p14:creationId xmlns:p14="http://schemas.microsoft.com/office/powerpoint/2010/main" val="92899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seeking the lost?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Creating and acting upon interest of others? </a:t>
            </a:r>
          </a:p>
          <a:p>
            <a:r>
              <a:rPr lang="en-US" sz="2800" dirty="0"/>
              <a:t>Broadening your assessment of prospects? </a:t>
            </a:r>
          </a:p>
          <a:p>
            <a:r>
              <a:rPr lang="en-US" sz="2800" dirty="0"/>
              <a:t>Mans’ need of salvation is so important to you – you do not give the prospect an easy out? </a:t>
            </a:r>
          </a:p>
        </p:txBody>
      </p:sp>
    </p:spTree>
    <p:extLst>
      <p:ext uri="{BB962C8B-B14F-4D97-AF65-F5344CB8AC3E}">
        <p14:creationId xmlns:p14="http://schemas.microsoft.com/office/powerpoint/2010/main" val="3155449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being sought?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Zacchaeus – rich, “chief publican”   (Lk. 19:1)</a:t>
            </a:r>
          </a:p>
        </p:txBody>
      </p:sp>
    </p:spTree>
    <p:extLst>
      <p:ext uri="{BB962C8B-B14F-4D97-AF65-F5344CB8AC3E}">
        <p14:creationId xmlns:p14="http://schemas.microsoft.com/office/powerpoint/2010/main" val="3807061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being sought?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Zacchaeus – rich, “chief publican”   (Lk. 19:1)</a:t>
            </a:r>
          </a:p>
          <a:p>
            <a:r>
              <a:rPr lang="en-US" sz="2800" dirty="0"/>
              <a:t>Despised – sinners (Matt. 9:11-13, Lk. 19:7)</a:t>
            </a:r>
          </a:p>
        </p:txBody>
      </p:sp>
    </p:spTree>
    <p:extLst>
      <p:ext uri="{BB962C8B-B14F-4D97-AF65-F5344CB8AC3E}">
        <p14:creationId xmlns:p14="http://schemas.microsoft.com/office/powerpoint/2010/main" val="2184801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being sought?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Zacchaeus – rich, “chief publican”   (Lk. 19:1)</a:t>
            </a:r>
          </a:p>
          <a:p>
            <a:r>
              <a:rPr lang="en-US" sz="2800" dirty="0"/>
              <a:t>Despised – sinners (Matt. 9:11-13, Lk. 19:7)</a:t>
            </a:r>
          </a:p>
          <a:p>
            <a:r>
              <a:rPr lang="en-US" sz="2800" dirty="0"/>
              <a:t>Just wanted to See Jesus – small in stature – climbs tree (Lk. 19: 3-4)</a:t>
            </a:r>
          </a:p>
        </p:txBody>
      </p:sp>
    </p:spTree>
    <p:extLst>
      <p:ext uri="{BB962C8B-B14F-4D97-AF65-F5344CB8AC3E}">
        <p14:creationId xmlns:p14="http://schemas.microsoft.com/office/powerpoint/2010/main" val="9519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Seeking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Calls Zacchaeus by name (Lk. 19:5)</a:t>
            </a:r>
          </a:p>
        </p:txBody>
      </p:sp>
    </p:spTree>
    <p:extLst>
      <p:ext uri="{BB962C8B-B14F-4D97-AF65-F5344CB8AC3E}">
        <p14:creationId xmlns:p14="http://schemas.microsoft.com/office/powerpoint/2010/main" val="1709095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Seeking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Calls Zacchaeus by name (Lk. 19:5)</a:t>
            </a:r>
          </a:p>
          <a:p>
            <a:r>
              <a:rPr lang="en-US" sz="2800" dirty="0"/>
              <a:t>Did not give Zacchaeus an “east out” – make haste, come down, today I must abide in your house (Lk. 19:5-6)</a:t>
            </a:r>
          </a:p>
        </p:txBody>
      </p:sp>
    </p:spTree>
    <p:extLst>
      <p:ext uri="{BB962C8B-B14F-4D97-AF65-F5344CB8AC3E}">
        <p14:creationId xmlns:p14="http://schemas.microsoft.com/office/powerpoint/2010/main" val="687038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Seeking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Calls Zacchaeus by name (Lk. 19:5)</a:t>
            </a:r>
          </a:p>
          <a:p>
            <a:r>
              <a:rPr lang="en-US" sz="2800" dirty="0"/>
              <a:t>Did not give Zacchaeus an “east out” – make haste, come down, today I must abide in your house (Lk. 19:5-6)</a:t>
            </a:r>
          </a:p>
          <a:p>
            <a:r>
              <a:rPr lang="en-US" sz="2800" dirty="0"/>
              <a:t>Jesus stays focused upon man’s need – Salvation (Lk. 19: 8-10, I Pet. 1:18-19)</a:t>
            </a:r>
          </a:p>
        </p:txBody>
      </p:sp>
    </p:spTree>
    <p:extLst>
      <p:ext uri="{BB962C8B-B14F-4D97-AF65-F5344CB8AC3E}">
        <p14:creationId xmlns:p14="http://schemas.microsoft.com/office/powerpoint/2010/main" val="2769576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seeking the lost?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Creating and acting upon interest of others? </a:t>
            </a:r>
          </a:p>
        </p:txBody>
      </p:sp>
    </p:spTree>
    <p:extLst>
      <p:ext uri="{BB962C8B-B14F-4D97-AF65-F5344CB8AC3E}">
        <p14:creationId xmlns:p14="http://schemas.microsoft.com/office/powerpoint/2010/main" val="417463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seeking the lost?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Creating and acting upon interest of others? </a:t>
            </a:r>
          </a:p>
          <a:p>
            <a:r>
              <a:rPr lang="en-US" sz="2800" dirty="0"/>
              <a:t>Broadening your assessment of prospects? </a:t>
            </a:r>
          </a:p>
        </p:txBody>
      </p:sp>
    </p:spTree>
    <p:extLst>
      <p:ext uri="{BB962C8B-B14F-4D97-AF65-F5344CB8AC3E}">
        <p14:creationId xmlns:p14="http://schemas.microsoft.com/office/powerpoint/2010/main" val="104944248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53</TotalTime>
  <Words>290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Parcel</vt:lpstr>
      <vt:lpstr>Jesus Seeking the lost</vt:lpstr>
      <vt:lpstr>Who is being sought?</vt:lpstr>
      <vt:lpstr>Who is being sought?</vt:lpstr>
      <vt:lpstr>Who is being sought?</vt:lpstr>
      <vt:lpstr>Jesus’ Seeking</vt:lpstr>
      <vt:lpstr>Jesus’ Seeking</vt:lpstr>
      <vt:lpstr>Jesus’ Seeking</vt:lpstr>
      <vt:lpstr>Are you seeking the lost?</vt:lpstr>
      <vt:lpstr>Are you seeking the lost?</vt:lpstr>
      <vt:lpstr>Are you seeking the lost?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Seeking the lost</dc:title>
  <dc:creator>Jerry Fite</dc:creator>
  <cp:lastModifiedBy>Norris Long</cp:lastModifiedBy>
  <cp:revision>7</cp:revision>
  <dcterms:created xsi:type="dcterms:W3CDTF">2016-09-18T20:35:31Z</dcterms:created>
  <dcterms:modified xsi:type="dcterms:W3CDTF">2016-09-19T02:04:05Z</dcterms:modified>
</cp:coreProperties>
</file>