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7" r:id="rId5"/>
    <p:sldId id="268" r:id="rId6"/>
    <p:sldId id="259" r:id="rId7"/>
    <p:sldId id="260" r:id="rId8"/>
    <p:sldId id="261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02" y="-105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5B0E-670C-4C50-AC04-0D28539A2629}" type="datetimeFigureOut">
              <a:rPr lang="en-US" smtClean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E27ED-3E70-430D-9A4F-88A803305AB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CAcQjRxqFQoTCJiAs6XL0ccCFQH-gAodjc8Hlg&amp;url=http://greatcommissionschool.blogspot.com/2013/04/daniel-chapters-1-2-prophecy-of-world.html&amp;ei=z1_jVdjcAYH8gwSNn5-wCQ&amp;psig=AFQjCNHeNEDsMpIpTTNAYfw6rK5yJWjtJg&amp;ust=1441050898193538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5951" y="2967335"/>
            <a:ext cx="8132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 the Right Side of History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Returns…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Death Abolished </a:t>
            </a:r>
            <a:r>
              <a:rPr lang="en-US" b="1" dirty="0" smtClean="0">
                <a:solidFill>
                  <a:srgbClr val="002060"/>
                </a:solidFill>
              </a:rPr>
              <a:t>(Jn. 5: 28-29)</a:t>
            </a:r>
          </a:p>
          <a:p>
            <a:r>
              <a:rPr lang="en-US" b="1" dirty="0" smtClean="0"/>
              <a:t>Universal Judgment </a:t>
            </a:r>
            <a:r>
              <a:rPr lang="en-US" b="1" dirty="0" smtClean="0">
                <a:solidFill>
                  <a:srgbClr val="002060"/>
                </a:solidFill>
              </a:rPr>
              <a:t>(Jn. 5:27, 2 Cor. 5:10,    Jn. 12:48)</a:t>
            </a:r>
          </a:p>
          <a:p>
            <a:r>
              <a:rPr lang="en-US" b="1" dirty="0" smtClean="0"/>
              <a:t>Eternal Life in Heaven – Eternal Punishment in Hell </a:t>
            </a:r>
            <a:r>
              <a:rPr lang="en-US" b="1" dirty="0" smtClean="0">
                <a:solidFill>
                  <a:srgbClr val="002060"/>
                </a:solidFill>
              </a:rPr>
              <a:t>(I Pet. 1:4; Mk. 10:43, 48)</a:t>
            </a:r>
          </a:p>
          <a:p>
            <a:r>
              <a:rPr lang="en-US" b="1" dirty="0" smtClean="0"/>
              <a:t>Whom are you hearing, heeding, obeying now? </a:t>
            </a:r>
            <a:r>
              <a:rPr lang="en-US" b="1" dirty="0" smtClean="0">
                <a:solidFill>
                  <a:srgbClr val="002060"/>
                </a:solidFill>
              </a:rPr>
              <a:t>(Jn. 5:25, 2 Thess. 1:8-9)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124200"/>
            <a:ext cx="83058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Will You Be On the Right Side of History?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954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“The end” does come – </a:t>
            </a:r>
            <a:r>
              <a:rPr lang="en-US" sz="3200" b="1" dirty="0" smtClean="0">
                <a:solidFill>
                  <a:srgbClr val="002060"/>
                </a:solidFill>
              </a:rPr>
              <a:t>Holy Living Now!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1524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Kingdom – </a:t>
            </a:r>
            <a:r>
              <a:rPr lang="en-US" sz="3200" b="1" dirty="0" smtClean="0">
                <a:solidFill>
                  <a:srgbClr val="002060"/>
                </a:solidFill>
              </a:rPr>
              <a:t>In the church now!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382012"/>
            <a:ext cx="2667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Last Enemy Abolished: death – </a:t>
            </a:r>
            <a:r>
              <a:rPr lang="en-US" sz="3200" b="1" dirty="0" smtClean="0">
                <a:solidFill>
                  <a:srgbClr val="002060"/>
                </a:solidFill>
              </a:rPr>
              <a:t>Heeding the Voice of Jesus Now!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52578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Universal Judgment</a:t>
            </a:r>
            <a:endParaRPr lang="en-US" sz="3200" b="1" dirty="0"/>
          </a:p>
        </p:txBody>
      </p:sp>
      <p:sp>
        <p:nvSpPr>
          <p:cNvPr id="9" name="Right Arrow 8"/>
          <p:cNvSpPr/>
          <p:nvPr/>
        </p:nvSpPr>
        <p:spPr>
          <a:xfrm rot="19942419">
            <a:off x="4095189" y="5228418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4953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Heaven </a:t>
            </a:r>
            <a:endParaRPr lang="en-US" sz="3200" b="1" dirty="0"/>
          </a:p>
        </p:txBody>
      </p:sp>
      <p:sp>
        <p:nvSpPr>
          <p:cNvPr id="11" name="Right Arrow 10"/>
          <p:cNvSpPr/>
          <p:nvPr/>
        </p:nvSpPr>
        <p:spPr>
          <a:xfrm rot="1390983">
            <a:off x="4094491" y="5964219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5943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Hell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5951" y="2967335"/>
            <a:ext cx="8132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 the Right Side of History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40386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I Corinthians 15:24-28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“The end” does come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1524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Kingdom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13716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Last Enemy Abolished: death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5257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God all in all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4953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End Does Come…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Despite the Mockers – walking after their own lust </a:t>
            </a:r>
            <a:r>
              <a:rPr lang="en-US" b="1" dirty="0" smtClean="0">
                <a:solidFill>
                  <a:srgbClr val="002060"/>
                </a:solidFill>
              </a:rPr>
              <a:t>(2 Pet. 3:3-4)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End Does Come…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Despite the Mockers – walking after their own lust </a:t>
            </a:r>
            <a:r>
              <a:rPr lang="en-US" b="1" dirty="0" smtClean="0">
                <a:solidFill>
                  <a:srgbClr val="002060"/>
                </a:solidFill>
              </a:rPr>
              <a:t>(2 Pet. 3:3-4)</a:t>
            </a:r>
          </a:p>
          <a:p>
            <a:r>
              <a:rPr lang="en-US" b="1" dirty="0" smtClean="0"/>
              <a:t>Will come as a thief </a:t>
            </a:r>
            <a:r>
              <a:rPr lang="en-US" b="1" dirty="0" smtClean="0">
                <a:solidFill>
                  <a:srgbClr val="002060"/>
                </a:solidFill>
              </a:rPr>
              <a:t>(2 Pet. 3:10)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End Does Come…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Despite the Mockers – walking after their own lust </a:t>
            </a:r>
            <a:r>
              <a:rPr lang="en-US" b="1" dirty="0" smtClean="0">
                <a:solidFill>
                  <a:srgbClr val="002060"/>
                </a:solidFill>
              </a:rPr>
              <a:t>(2 Pet. 3:3-4)</a:t>
            </a:r>
          </a:p>
          <a:p>
            <a:r>
              <a:rPr lang="en-US" b="1" dirty="0" smtClean="0"/>
              <a:t>Will come as a thief </a:t>
            </a:r>
            <a:r>
              <a:rPr lang="en-US" b="1" dirty="0" smtClean="0">
                <a:solidFill>
                  <a:srgbClr val="002060"/>
                </a:solidFill>
              </a:rPr>
              <a:t>(2 Pet. 3:10)</a:t>
            </a:r>
          </a:p>
          <a:p>
            <a:r>
              <a:rPr lang="en-US" b="1" dirty="0" smtClean="0"/>
              <a:t>Right side of History Question -  Living holy and godly lives </a:t>
            </a:r>
            <a:r>
              <a:rPr lang="en-US" b="1" dirty="0" smtClean="0">
                <a:solidFill>
                  <a:srgbClr val="002060"/>
                </a:solidFill>
              </a:rPr>
              <a:t>(2 Pet. 3:11)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The Kingdom Comes                       </a:t>
            </a:r>
            <a:r>
              <a:rPr lang="en-US" sz="4000" b="1" dirty="0" smtClean="0">
                <a:solidFill>
                  <a:srgbClr val="002060"/>
                </a:solidFill>
              </a:rPr>
              <a:t>(Dan. 2:44-45, Heb. 12:23,28)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Daniel’s Prophecy: </a:t>
            </a:r>
            <a:r>
              <a:rPr lang="en-US" sz="2800" b="1" dirty="0" smtClean="0">
                <a:solidFill>
                  <a:srgbClr val="002060"/>
                </a:solidFill>
              </a:rPr>
              <a:t>Dan. 2: 36-43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thoughtsfromeb.files.wordpress.com/2010/01/daniel-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6114154" cy="42576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10200" y="2667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606-539 B.C.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3581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539-331 B.C.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419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331- 30 B.C.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5334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 B.C. -397 A.D.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Jesus Comes </a:t>
            </a:r>
            <a:r>
              <a:rPr lang="en-US" sz="4000" b="1" dirty="0" smtClean="0">
                <a:solidFill>
                  <a:srgbClr val="002060"/>
                </a:solidFill>
              </a:rPr>
              <a:t>(Gal. 4:4)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Born of Woman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2098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Born under Law 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3581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 Redeem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3581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Pet. 1:18-19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13716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Genesis 3:15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2362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Matthew 5:18</a:t>
            </a:r>
            <a:endParaRPr 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Returns…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Death Abolished </a:t>
            </a:r>
            <a:r>
              <a:rPr lang="en-US" b="1" dirty="0" smtClean="0">
                <a:solidFill>
                  <a:srgbClr val="002060"/>
                </a:solidFill>
              </a:rPr>
              <a:t>(Jn. 5: 28-29)</a:t>
            </a:r>
          </a:p>
          <a:p>
            <a:r>
              <a:rPr lang="en-US" b="1" dirty="0" smtClean="0"/>
              <a:t>Universal Judgment </a:t>
            </a:r>
            <a:r>
              <a:rPr lang="en-US" b="1" dirty="0" smtClean="0">
                <a:solidFill>
                  <a:srgbClr val="002060"/>
                </a:solidFill>
              </a:rPr>
              <a:t>(Jn. 5:27, 2 Cor. 5:10,    Jn. 12:48)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Returns…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Death Abolished </a:t>
            </a:r>
            <a:r>
              <a:rPr lang="en-US" b="1" dirty="0" smtClean="0">
                <a:solidFill>
                  <a:srgbClr val="002060"/>
                </a:solidFill>
              </a:rPr>
              <a:t>(Jn. 5: 28-29)</a:t>
            </a:r>
          </a:p>
          <a:p>
            <a:r>
              <a:rPr lang="en-US" b="1" dirty="0" smtClean="0"/>
              <a:t>Universal Judgment </a:t>
            </a:r>
            <a:r>
              <a:rPr lang="en-US" b="1" dirty="0" smtClean="0">
                <a:solidFill>
                  <a:srgbClr val="002060"/>
                </a:solidFill>
              </a:rPr>
              <a:t>(Jn. 5:27, 2 Cor. 5:10,    Jn. 12:48)</a:t>
            </a:r>
          </a:p>
          <a:p>
            <a:r>
              <a:rPr lang="en-US" b="1" dirty="0" smtClean="0"/>
              <a:t>Eternal Life in Heaven – Eternal Punishment in Hell </a:t>
            </a:r>
            <a:r>
              <a:rPr lang="en-US" b="1" dirty="0" smtClean="0">
                <a:solidFill>
                  <a:srgbClr val="002060"/>
                </a:solidFill>
              </a:rPr>
              <a:t>(I Pet. 1:4; Mk. 10:43, 48)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384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The End Does Come…</vt:lpstr>
      <vt:lpstr>The End Does Come…</vt:lpstr>
      <vt:lpstr>The End Does Come…</vt:lpstr>
      <vt:lpstr>PowerPoint Presentation</vt:lpstr>
      <vt:lpstr>PowerPoint Presentation</vt:lpstr>
      <vt:lpstr>Jesus Returns…</vt:lpstr>
      <vt:lpstr>Jesus Returns…</vt:lpstr>
      <vt:lpstr>Jesus Returns…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 Long</cp:lastModifiedBy>
  <cp:revision>13</cp:revision>
  <dcterms:created xsi:type="dcterms:W3CDTF">2015-08-30T19:33:31Z</dcterms:created>
  <dcterms:modified xsi:type="dcterms:W3CDTF">2015-08-31T01:32:44Z</dcterms:modified>
</cp:coreProperties>
</file>