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9" r:id="rId4"/>
    <p:sldId id="270" r:id="rId5"/>
    <p:sldId id="258" r:id="rId6"/>
    <p:sldId id="266" r:id="rId7"/>
    <p:sldId id="267" r:id="rId8"/>
    <p:sldId id="259" r:id="rId9"/>
    <p:sldId id="260" r:id="rId10"/>
    <p:sldId id="265" r:id="rId11"/>
    <p:sldId id="261" r:id="rId12"/>
    <p:sldId id="264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6" d="100"/>
          <a:sy n="56" d="100"/>
        </p:scale>
        <p:origin x="-78" y="-14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39B3-E5C0-4999-92E0-F38BD3F59580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CDC8-76B6-4BE7-BC9C-AB2828BAE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39B3-E5C0-4999-92E0-F38BD3F59580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CDC8-76B6-4BE7-BC9C-AB2828BAE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39B3-E5C0-4999-92E0-F38BD3F59580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CDC8-76B6-4BE7-BC9C-AB2828BAE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39B3-E5C0-4999-92E0-F38BD3F59580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CDC8-76B6-4BE7-BC9C-AB2828BAE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39B3-E5C0-4999-92E0-F38BD3F59580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CDC8-76B6-4BE7-BC9C-AB2828BAE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39B3-E5C0-4999-92E0-F38BD3F59580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CDC8-76B6-4BE7-BC9C-AB2828BAE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39B3-E5C0-4999-92E0-F38BD3F59580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CDC8-76B6-4BE7-BC9C-AB2828BAE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39B3-E5C0-4999-92E0-F38BD3F59580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CDC8-76B6-4BE7-BC9C-AB2828BAE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39B3-E5C0-4999-92E0-F38BD3F59580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CDC8-76B6-4BE7-BC9C-AB2828BAE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39B3-E5C0-4999-92E0-F38BD3F59580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CDC8-76B6-4BE7-BC9C-AB2828BAE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39B3-E5C0-4999-92E0-F38BD3F59580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CDC8-76B6-4BE7-BC9C-AB2828BAE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D39B3-E5C0-4999-92E0-F38BD3F59580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1CDC8-76B6-4BE7-BC9C-AB2828BAE6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0" y="2136338"/>
            <a:ext cx="54864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OPEN THE EYES OF THE BLIND (Acts 26:18)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04800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 Partnership between God and Man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EYES OPENED BY TRUTH…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Enables one to </a:t>
            </a:r>
            <a:r>
              <a:rPr lang="en-US" b="1" u="sng" dirty="0" smtClean="0"/>
              <a:t>Turn from Darkness to Light </a:t>
            </a:r>
            <a:r>
              <a:rPr lang="en-US" b="1" dirty="0" smtClean="0">
                <a:solidFill>
                  <a:srgbClr val="002060"/>
                </a:solidFill>
              </a:rPr>
              <a:t>(Acts 26:18, Jn. 9:39-41, Acts 16:14)</a:t>
            </a:r>
          </a:p>
          <a:p>
            <a:r>
              <a:rPr lang="en-US" b="1" dirty="0" smtClean="0"/>
              <a:t>Enables one to  </a:t>
            </a:r>
            <a:r>
              <a:rPr lang="en-US" b="1" u="sng" dirty="0" smtClean="0"/>
              <a:t>Turn from Power of Satan unto God </a:t>
            </a:r>
            <a:r>
              <a:rPr lang="en-US" b="1" dirty="0" smtClean="0">
                <a:solidFill>
                  <a:srgbClr val="002060"/>
                </a:solidFill>
              </a:rPr>
              <a:t>(2 Tim. 2:25-26, cf. Eph. 6:14, 17)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TURNED PERSON – SPIRITUAL BLESSINGS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Remission of sins </a:t>
            </a:r>
            <a:r>
              <a:rPr lang="en-US" b="1" dirty="0" smtClean="0">
                <a:solidFill>
                  <a:srgbClr val="002060"/>
                </a:solidFill>
              </a:rPr>
              <a:t>(Acts 2:38, Rom. 6:3-4,         I Pet. 3:21)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TURNED PERSON – SPIRITUAL BLESSINGS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Remission of sins </a:t>
            </a:r>
            <a:r>
              <a:rPr lang="en-US" b="1" dirty="0" smtClean="0">
                <a:solidFill>
                  <a:srgbClr val="002060"/>
                </a:solidFill>
              </a:rPr>
              <a:t>(Acts 2:38, Rom. 6:3-4,         I Pet. 3:21)</a:t>
            </a:r>
          </a:p>
          <a:p>
            <a:r>
              <a:rPr lang="en-US" b="1" dirty="0" smtClean="0"/>
              <a:t>Inheritance among the Sanctified </a:t>
            </a:r>
            <a:r>
              <a:rPr lang="en-US" b="1" dirty="0" smtClean="0">
                <a:solidFill>
                  <a:srgbClr val="002060"/>
                </a:solidFill>
              </a:rPr>
              <a:t>(I Cor. 6:11, Acts 22:16, I Pet. 1:3-4)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0" y="2136338"/>
            <a:ext cx="54864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OPEN THE EYES OF THE BLIND (Acts 26:18)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24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Now we know why no accountable person  saved in New Testament without preaching of the Gospel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859340"/>
            <a:ext cx="3886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Devil wants you to remain in darkness – Devil’s only hold is deceit…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191000"/>
            <a:ext cx="403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Light is shining in the darkness right now…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5626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Enjoy the remission of sins – hope of Heaven…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0" y="2136338"/>
            <a:ext cx="54864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OPEN THE EYES OF THE BLIND (Acts 26:18)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04800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 Partnership between God and Man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0574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God’s Message…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0" y="2136338"/>
            <a:ext cx="54864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OPEN THE EYES OF THE BLIND (Acts 26:18)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04800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 Partnership between God and Man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0574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God’s Message…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895600"/>
            <a:ext cx="3733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God’s Providence…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Lk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22:12-13;    Acts 24:24; 26:1,30; 23:13-14)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0" y="2136338"/>
            <a:ext cx="54864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OPEN THE EYES OF THE BLIND (Acts 26:18)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04800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 Partnership between God and Man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0574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God’s Message…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5334000"/>
            <a:ext cx="403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Paul sent to open the eyes..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(Acts 26:17)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895600"/>
            <a:ext cx="3733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God’s Providence…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Lk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22:12-13;    Acts 24:24; 26:1,30; 23:13-14)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OPEN THE EYES…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Proclamation </a:t>
            </a:r>
            <a:r>
              <a:rPr lang="en-US" b="1" u="sng" dirty="0" smtClean="0"/>
              <a:t>revealing our true state </a:t>
            </a:r>
            <a:r>
              <a:rPr lang="en-US" b="1" dirty="0" smtClean="0"/>
              <a:t>before God – Sin, Darkness, Condemned </a:t>
            </a:r>
            <a:r>
              <a:rPr lang="en-US" b="1" dirty="0" smtClean="0">
                <a:solidFill>
                  <a:srgbClr val="002060"/>
                </a:solidFill>
              </a:rPr>
              <a:t>(Rom. 3:23, Eph. 2:3, 5:8, 6:12; I Pet. 4:6, Acts 23:24-25)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OPEN THE EYES…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Proclamation </a:t>
            </a:r>
            <a:r>
              <a:rPr lang="en-US" b="1" u="sng" dirty="0" smtClean="0"/>
              <a:t>revealing our true state </a:t>
            </a:r>
            <a:r>
              <a:rPr lang="en-US" b="1" dirty="0" smtClean="0"/>
              <a:t>before God – Sin, Darkness, Condemned </a:t>
            </a:r>
            <a:r>
              <a:rPr lang="en-US" b="1" dirty="0" smtClean="0">
                <a:solidFill>
                  <a:srgbClr val="002060"/>
                </a:solidFill>
              </a:rPr>
              <a:t>(Rom. 3:23, Eph. 2:3, 5:8, 6:12; I Pet. 4:6, Acts 23:24-25)</a:t>
            </a:r>
          </a:p>
          <a:p>
            <a:r>
              <a:rPr lang="en-US" b="1" dirty="0" smtClean="0"/>
              <a:t>Proclamation </a:t>
            </a:r>
            <a:r>
              <a:rPr lang="en-US" b="1" u="sng" dirty="0" smtClean="0"/>
              <a:t>calling us to new state </a:t>
            </a:r>
            <a:r>
              <a:rPr lang="en-US" b="1" dirty="0" smtClean="0"/>
              <a:t>in Christ – light, Righteous, Heirs </a:t>
            </a:r>
            <a:r>
              <a:rPr lang="en-US" b="1" dirty="0" smtClean="0">
                <a:solidFill>
                  <a:srgbClr val="002060"/>
                </a:solidFill>
              </a:rPr>
              <a:t>(2 Cor. 4:6,           Rom. 10:6-8, I Pet. 2:9, 2 Thess. 2:14)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OPEN THE EYES…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Proclamation </a:t>
            </a:r>
            <a:r>
              <a:rPr lang="en-US" b="1" u="sng" dirty="0" smtClean="0"/>
              <a:t>revealing our true state </a:t>
            </a:r>
            <a:r>
              <a:rPr lang="en-US" b="1" dirty="0" smtClean="0"/>
              <a:t>before God – Sin, Darkness, Condemned </a:t>
            </a:r>
            <a:r>
              <a:rPr lang="en-US" b="1" dirty="0" smtClean="0">
                <a:solidFill>
                  <a:srgbClr val="002060"/>
                </a:solidFill>
              </a:rPr>
              <a:t>(Rom. 3:23, Eph. 2:3, 5:8, 6:12; I Pet. 4:6, Acts 23:24-25)</a:t>
            </a:r>
          </a:p>
          <a:p>
            <a:r>
              <a:rPr lang="en-US" b="1" dirty="0" smtClean="0"/>
              <a:t>Proclamation </a:t>
            </a:r>
            <a:r>
              <a:rPr lang="en-US" b="1" u="sng" dirty="0" smtClean="0"/>
              <a:t>calling us to new state </a:t>
            </a:r>
            <a:r>
              <a:rPr lang="en-US" b="1" dirty="0" smtClean="0"/>
              <a:t>in Christ – light, Righteous, Heirs </a:t>
            </a:r>
            <a:r>
              <a:rPr lang="en-US" b="1" dirty="0" smtClean="0">
                <a:solidFill>
                  <a:srgbClr val="002060"/>
                </a:solidFill>
              </a:rPr>
              <a:t>(2 Cor. 4:6,           Rom. 10:6-8, I Pet. 2:9, 2 Thess. 2:14)</a:t>
            </a:r>
          </a:p>
          <a:p>
            <a:r>
              <a:rPr lang="en-US" b="1" dirty="0" smtClean="0"/>
              <a:t>Proclamation of </a:t>
            </a:r>
            <a:r>
              <a:rPr lang="en-US" b="1" u="sng" dirty="0" smtClean="0"/>
              <a:t>Truth</a:t>
            </a:r>
            <a:r>
              <a:rPr lang="en-US" b="1" dirty="0" smtClean="0"/>
              <a:t> taking away Satan’s power of </a:t>
            </a:r>
            <a:r>
              <a:rPr lang="en-US" b="1" u="sng" dirty="0" smtClean="0"/>
              <a:t>Deceit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(2 Cor. 4:4, Gen. 3:4-5,     Heb. 11:25, Gal. 6:7-8)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Devil Has Deceived Our World into Thinking…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No Creator 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No Sin 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No Wrathful God 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No Heaven or Hell </a:t>
            </a:r>
            <a:endParaRPr lang="en-US" sz="28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We have just evolved </a:t>
            </a:r>
            <a:r>
              <a:rPr lang="en-US" sz="2800" b="1" dirty="0" smtClean="0">
                <a:solidFill>
                  <a:srgbClr val="002060"/>
                </a:solidFill>
              </a:rPr>
              <a:t>(Acts 17:24)</a:t>
            </a:r>
          </a:p>
          <a:p>
            <a:r>
              <a:rPr lang="en-US" sz="2800" b="1" dirty="0" smtClean="0"/>
              <a:t>Free to do what we want </a:t>
            </a:r>
            <a:r>
              <a:rPr lang="en-US" sz="2800" b="1" dirty="0" smtClean="0">
                <a:solidFill>
                  <a:srgbClr val="002060"/>
                </a:solidFill>
              </a:rPr>
              <a:t>(Acts 3:19)</a:t>
            </a:r>
          </a:p>
          <a:p>
            <a:r>
              <a:rPr lang="en-US" sz="2800" b="1" dirty="0" smtClean="0"/>
              <a:t>Only a Loving God </a:t>
            </a:r>
            <a:r>
              <a:rPr lang="en-US" sz="2800" b="1" dirty="0" smtClean="0">
                <a:solidFill>
                  <a:srgbClr val="002060"/>
                </a:solidFill>
              </a:rPr>
              <a:t>(Rom. 5:8-9)</a:t>
            </a:r>
          </a:p>
          <a:p>
            <a:r>
              <a:rPr lang="en-US" sz="2800" b="1" dirty="0" smtClean="0"/>
              <a:t>No eternal accountability or hope beyond the grave    </a:t>
            </a:r>
            <a:r>
              <a:rPr lang="en-US" sz="2800" b="1" dirty="0" smtClean="0">
                <a:solidFill>
                  <a:srgbClr val="002060"/>
                </a:solidFill>
              </a:rPr>
              <a:t>(Col. 1:5, Mk. 9:47-49) 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EYES OPENED BY TRUTH…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Enables one to </a:t>
            </a:r>
            <a:r>
              <a:rPr lang="en-US" b="1" u="sng" dirty="0" smtClean="0"/>
              <a:t>Turn from Darkness to Light </a:t>
            </a:r>
            <a:r>
              <a:rPr lang="en-US" b="1" dirty="0" smtClean="0">
                <a:solidFill>
                  <a:srgbClr val="002060"/>
                </a:solidFill>
              </a:rPr>
              <a:t>(Acts 26:18, Jn. 9:39-41, Acts 16:14)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577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OPEN THE EYES…</vt:lpstr>
      <vt:lpstr>OPEN THE EYES…</vt:lpstr>
      <vt:lpstr>OPEN THE EYES…</vt:lpstr>
      <vt:lpstr>Devil Has Deceived Our World into Thinking…</vt:lpstr>
      <vt:lpstr>EYES OPENED BY TRUTH…</vt:lpstr>
      <vt:lpstr>EYES OPENED BY TRUTH…</vt:lpstr>
      <vt:lpstr>TURNED PERSON – SPIRITUAL BLESSINGS</vt:lpstr>
      <vt:lpstr>TURNED PERSON – SPIRITUAL BLESSINGS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Norris</cp:lastModifiedBy>
  <cp:revision>10</cp:revision>
  <dcterms:created xsi:type="dcterms:W3CDTF">2014-09-21T19:18:17Z</dcterms:created>
  <dcterms:modified xsi:type="dcterms:W3CDTF">2014-09-22T01:36:20Z</dcterms:modified>
</cp:coreProperties>
</file>