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64" r:id="rId5"/>
    <p:sldId id="265" r:id="rId6"/>
    <p:sldId id="259" r:id="rId7"/>
    <p:sldId id="266" r:id="rId8"/>
    <p:sldId id="267" r:id="rId9"/>
    <p:sldId id="268" r:id="rId10"/>
    <p:sldId id="260" r:id="rId11"/>
    <p:sldId id="269" r:id="rId12"/>
    <p:sldId id="270" r:id="rId13"/>
    <p:sldId id="271" r:id="rId14"/>
    <p:sldId id="272" r:id="rId15"/>
    <p:sldId id="261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36" d="100"/>
          <a:sy n="36" d="100"/>
        </p:scale>
        <p:origin x="-90" y="-19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1EA6-4518-4FD8-AF8C-ACAE7360B4B2}" type="datetimeFigureOut">
              <a:rPr lang="en-US" smtClean="0"/>
              <a:pPr/>
              <a:t>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E9BA-B33A-4348-96FF-8AE40EAB00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1EA6-4518-4FD8-AF8C-ACAE7360B4B2}" type="datetimeFigureOut">
              <a:rPr lang="en-US" smtClean="0"/>
              <a:pPr/>
              <a:t>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E9BA-B33A-4348-96FF-8AE40EAB00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1EA6-4518-4FD8-AF8C-ACAE7360B4B2}" type="datetimeFigureOut">
              <a:rPr lang="en-US" smtClean="0"/>
              <a:pPr/>
              <a:t>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E9BA-B33A-4348-96FF-8AE40EAB00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1EA6-4518-4FD8-AF8C-ACAE7360B4B2}" type="datetimeFigureOut">
              <a:rPr lang="en-US" smtClean="0"/>
              <a:pPr/>
              <a:t>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E9BA-B33A-4348-96FF-8AE40EAB00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1EA6-4518-4FD8-AF8C-ACAE7360B4B2}" type="datetimeFigureOut">
              <a:rPr lang="en-US" smtClean="0"/>
              <a:pPr/>
              <a:t>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E9BA-B33A-4348-96FF-8AE40EAB00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1EA6-4518-4FD8-AF8C-ACAE7360B4B2}" type="datetimeFigureOut">
              <a:rPr lang="en-US" smtClean="0"/>
              <a:pPr/>
              <a:t>2/22/2015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E9BA-B33A-4348-96FF-8AE40EAB00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1EA6-4518-4FD8-AF8C-ACAE7360B4B2}" type="datetimeFigureOut">
              <a:rPr lang="en-US" smtClean="0"/>
              <a:pPr/>
              <a:t>2/22/2015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E9BA-B33A-4348-96FF-8AE40EAB00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1EA6-4518-4FD8-AF8C-ACAE7360B4B2}" type="datetimeFigureOut">
              <a:rPr lang="en-US" smtClean="0"/>
              <a:pPr/>
              <a:t>2/22/2015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E9BA-B33A-4348-96FF-8AE40EAB00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1EA6-4518-4FD8-AF8C-ACAE7360B4B2}" type="datetimeFigureOut">
              <a:rPr lang="en-US" smtClean="0"/>
              <a:pPr/>
              <a:t>2/22/2015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E9BA-B33A-4348-96FF-8AE40EAB00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1EA6-4518-4FD8-AF8C-ACAE7360B4B2}" type="datetimeFigureOut">
              <a:rPr lang="en-US" smtClean="0"/>
              <a:pPr/>
              <a:t>2/22/2015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E9BA-B33A-4348-96FF-8AE40EAB00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1EA6-4518-4FD8-AF8C-ACAE7360B4B2}" type="datetimeFigureOut">
              <a:rPr lang="en-US" smtClean="0"/>
              <a:pPr/>
              <a:t>2/22/2015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E9BA-B33A-4348-96FF-8AE40EAB00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71EA6-4518-4FD8-AF8C-ACAE7360B4B2}" type="datetimeFigureOut">
              <a:rPr lang="en-US" smtClean="0"/>
              <a:pPr/>
              <a:t>2/22/2015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BE9BA-B33A-4348-96FF-8AE40EAB00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581400"/>
            <a:ext cx="64770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Man’s Greatest Need:</a:t>
            </a:r>
            <a:endParaRPr lang="en-US" sz="54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572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 Job? 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209800"/>
            <a:ext cx="144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Good Health? 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133600" y="914400"/>
            <a:ext cx="16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Good Income? 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00800" y="25908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Good Friends? 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00800" y="457200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 place to call Home? 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038600" y="1676400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 Good Education?</a:t>
            </a:r>
            <a:endParaRPr lang="en-US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1219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noFill/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Means For Reconciliation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3500" b="1" dirty="0" smtClean="0"/>
              <a:t>Apostles:  Given “Ministry of Reconciliation”  ( 2 Cor. 5:18)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1219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noFill/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Means For Reconciliation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3500" b="1" dirty="0" smtClean="0"/>
              <a:t>Apostles:  Given “Ministry of Reconciliation”  ( 2 Cor. 5:18)</a:t>
            </a:r>
          </a:p>
          <a:p>
            <a:r>
              <a:rPr lang="en-US" sz="3500" b="1" dirty="0" smtClean="0"/>
              <a:t>Apostles: Committed with “Word of Reconciliation”  ( 2 Cor. 5:19)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1219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noFill/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Means For Reconciliation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3500" b="1" dirty="0" smtClean="0"/>
              <a:t>Apostles:  Given “Ministry of Reconciliation”  ( 2 Cor. 5:18)</a:t>
            </a:r>
          </a:p>
          <a:p>
            <a:r>
              <a:rPr lang="en-US" sz="3500" b="1" dirty="0" smtClean="0"/>
              <a:t>Apostles: Committed with “Word of Reconciliation”  ( 2 Cor. 5:19)</a:t>
            </a:r>
          </a:p>
          <a:p>
            <a:r>
              <a:rPr lang="en-US" sz="3500" b="1" dirty="0" smtClean="0"/>
              <a:t>Paul: fulfilling service to God in preaching the Gospel (I Tim. 2:11-12, Eph. 3:7-8)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1219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noFill/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Means For Reconciliation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3500" b="1" dirty="0" smtClean="0"/>
              <a:t>Apostles:  Given “Ministry of Reconciliation”  ( 2 Cor. 5:18)</a:t>
            </a:r>
          </a:p>
          <a:p>
            <a:r>
              <a:rPr lang="en-US" sz="3500" b="1" dirty="0" smtClean="0"/>
              <a:t>Apostles: Committed with “Word of Reconciliation”  ( 2 Cor. 5:19)</a:t>
            </a:r>
          </a:p>
          <a:p>
            <a:r>
              <a:rPr lang="en-US" sz="3500" b="1" dirty="0" smtClean="0"/>
              <a:t>Paul: fulfilling service to God in preaching the Gospel (I Tim. 1:11-12, Eph. 3:7-8)</a:t>
            </a:r>
          </a:p>
          <a:p>
            <a:r>
              <a:rPr lang="en-US" sz="3500" b="1" dirty="0" smtClean="0"/>
              <a:t>Apostles: “Ambassadors” for Christ                 (2 Cor. 5:20)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1219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noFill/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Means For Reconciliation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3500" b="1" dirty="0" smtClean="0"/>
              <a:t>Apostles:  Given “Ministry of Reconciliation”  ( 2 Cor. 5:18)</a:t>
            </a:r>
          </a:p>
          <a:p>
            <a:r>
              <a:rPr lang="en-US" sz="3500" b="1" dirty="0" smtClean="0"/>
              <a:t>Apostles: Committed with “Word of Reconciliation”  ( 2 Cor. 5:19)</a:t>
            </a:r>
          </a:p>
          <a:p>
            <a:r>
              <a:rPr lang="en-US" sz="3500" b="1" dirty="0" smtClean="0"/>
              <a:t>Paul: fulfilling service to God in preaching the Gospel (I Tim. 1:11-12, Eph. 3:7-8)</a:t>
            </a:r>
          </a:p>
          <a:p>
            <a:r>
              <a:rPr lang="en-US" sz="3500" b="1" dirty="0" smtClean="0"/>
              <a:t>Apostles: “Ambassadors” for Christ                 (2 Cor. 5:20)</a:t>
            </a:r>
          </a:p>
          <a:p>
            <a:pPr lvl="1"/>
            <a:r>
              <a:rPr lang="en-US" sz="3500" b="1" dirty="0" smtClean="0"/>
              <a:t>Qualified Eye Witness ministers  (Mk. 3:14, Acts 1:21-22, Jn. 14:26, Acts 8:18,            Gal. 1:11-12, 16) 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1219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noFill/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When Reconciliation Takes Place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 through some miraculous sign done on you!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1219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noFill/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When Reconciliation Takes Place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 through some miraculous sign done on you! </a:t>
            </a:r>
          </a:p>
          <a:p>
            <a:r>
              <a:rPr lang="en-US" b="1" dirty="0" smtClean="0"/>
              <a:t>Not apart from reconciling word ministered by Jesus’ authorized ambassadors through Christ’s sacrificial death for our sins!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1219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noFill/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When Reconciliation Takes Place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 through some miraculous sign done on you! </a:t>
            </a:r>
          </a:p>
          <a:p>
            <a:r>
              <a:rPr lang="en-US" b="1" dirty="0" smtClean="0"/>
              <a:t>Not apart from reconciling word ministered by Jesus’ authorized ambassadors through Christ’s sacrificial death for our sins! </a:t>
            </a:r>
          </a:p>
          <a:p>
            <a:r>
              <a:rPr lang="en-US" b="1" dirty="0" smtClean="0"/>
              <a:t>Not apart from proper response to Word of Reconciliation: Faith, Repentance Confession, Baptism </a:t>
            </a:r>
            <a:r>
              <a:rPr lang="en-US" b="1" dirty="0" smtClean="0">
                <a:solidFill>
                  <a:srgbClr val="002060"/>
                </a:solidFill>
              </a:rPr>
              <a:t>(Rom. 10:9-10; Acts 2:38, 41;        Acts 18:8)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581400"/>
            <a:ext cx="64770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Man’s Greatest Need:</a:t>
            </a:r>
            <a:endParaRPr lang="en-US" sz="54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 rot="20124908">
            <a:off x="2021727" y="1505449"/>
            <a:ext cx="6705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 Reconciled to God</a:t>
            </a:r>
            <a:endParaRPr lang="en-US" sz="54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410200" y="1295400"/>
            <a:ext cx="3200400" cy="1447800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20177953">
            <a:off x="5218801" y="2216908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2 Corinthians 5:20</a:t>
            </a:r>
            <a:endParaRPr lang="en-US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1219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noFill/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Be Reconciled To God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“Reconciled”                  “Change”</a:t>
            </a:r>
          </a:p>
          <a:p>
            <a:pPr lvl="1"/>
            <a:r>
              <a:rPr lang="en-US" sz="3200" b="1" dirty="0" smtClean="0"/>
              <a:t>Change from  being “enemies” to “saving friendship” with God </a:t>
            </a:r>
            <a:r>
              <a:rPr lang="en-US" sz="3200" b="1" dirty="0" smtClean="0">
                <a:solidFill>
                  <a:srgbClr val="002060"/>
                </a:solidFill>
              </a:rPr>
              <a:t>(Romans 5:8,     James 2:23)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429000" y="1676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1219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noFill/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Be Reconciled To God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“Reconciled”                  “Change”</a:t>
            </a:r>
          </a:p>
          <a:p>
            <a:pPr lvl="1"/>
            <a:r>
              <a:rPr lang="en-US" sz="3200" b="1" dirty="0" smtClean="0"/>
              <a:t>Change from  being “enemies” to “saving friendship” with God </a:t>
            </a:r>
            <a:r>
              <a:rPr lang="en-US" sz="3200" b="1" dirty="0" smtClean="0">
                <a:solidFill>
                  <a:srgbClr val="002060"/>
                </a:solidFill>
              </a:rPr>
              <a:t>(Romans 5:8,     James 2:23)</a:t>
            </a:r>
          </a:p>
          <a:p>
            <a:pPr lvl="1"/>
            <a:r>
              <a:rPr lang="en-US" sz="3200" b="1" dirty="0" smtClean="0"/>
              <a:t>God’s wrath abides on us in  our ungodliness and unrighteousness   </a:t>
            </a:r>
            <a:r>
              <a:rPr lang="en-US" sz="3200" b="1" dirty="0" smtClean="0">
                <a:solidFill>
                  <a:srgbClr val="002060"/>
                </a:solidFill>
              </a:rPr>
              <a:t>(Romans 1:18, John 3:36)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429000" y="1676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1219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noFill/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Be Reconciled To God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“Reconciled”                  “Change”</a:t>
            </a:r>
          </a:p>
          <a:p>
            <a:pPr lvl="1"/>
            <a:r>
              <a:rPr lang="en-US" sz="3200" b="1" dirty="0" smtClean="0"/>
              <a:t>Change from  being “enemies” to “saving friendship” with God </a:t>
            </a:r>
            <a:r>
              <a:rPr lang="en-US" sz="3200" b="1" dirty="0" smtClean="0">
                <a:solidFill>
                  <a:srgbClr val="002060"/>
                </a:solidFill>
              </a:rPr>
              <a:t>(Romans 5:8,     James 2:23)</a:t>
            </a:r>
          </a:p>
          <a:p>
            <a:pPr lvl="1"/>
            <a:r>
              <a:rPr lang="en-US" sz="3200" b="1" dirty="0" smtClean="0"/>
              <a:t>God’s wrath abides on us in  our ungodliness and unrighteousness   </a:t>
            </a:r>
            <a:r>
              <a:rPr lang="en-US" sz="3200" b="1" dirty="0" smtClean="0">
                <a:solidFill>
                  <a:srgbClr val="002060"/>
                </a:solidFill>
              </a:rPr>
              <a:t>(Romans 1:18, John 3:36)</a:t>
            </a:r>
          </a:p>
          <a:p>
            <a:r>
              <a:rPr lang="en-US" b="1" dirty="0" smtClean="0"/>
              <a:t>Guilty reconciled to Innocent – Innocent sets terms for change. </a:t>
            </a:r>
            <a:endParaRPr lang="en-US" b="1" dirty="0"/>
          </a:p>
        </p:txBody>
      </p:sp>
      <p:sp>
        <p:nvSpPr>
          <p:cNvPr id="5" name="Right Arrow 4"/>
          <p:cNvSpPr/>
          <p:nvPr/>
        </p:nvSpPr>
        <p:spPr>
          <a:xfrm>
            <a:off x="3429000" y="1676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1219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noFill/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Basis For Reconciliation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“Of God”  </a:t>
            </a:r>
            <a:r>
              <a:rPr lang="en-US" b="1" dirty="0" smtClean="0">
                <a:solidFill>
                  <a:srgbClr val="002060"/>
                </a:solidFill>
              </a:rPr>
              <a:t>(2 Cor. 5:18, I Cor. 11:12)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1219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noFill/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Basis For Reconciliation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“Of God”  </a:t>
            </a:r>
            <a:r>
              <a:rPr lang="en-US" b="1" dirty="0" smtClean="0">
                <a:solidFill>
                  <a:srgbClr val="002060"/>
                </a:solidFill>
              </a:rPr>
              <a:t>(2 Cor. 5:18, I Cor. 11:12) </a:t>
            </a:r>
          </a:p>
          <a:p>
            <a:r>
              <a:rPr lang="en-US" b="1" dirty="0" smtClean="0"/>
              <a:t>“Through Christ”  </a:t>
            </a:r>
            <a:r>
              <a:rPr lang="en-US" b="1" dirty="0" smtClean="0">
                <a:solidFill>
                  <a:srgbClr val="002060"/>
                </a:solidFill>
              </a:rPr>
              <a:t>(2 Cor.5:18,21, Rom. 5:8,10)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1219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noFill/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Basis For Reconciliation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“Of God”  </a:t>
            </a:r>
            <a:r>
              <a:rPr lang="en-US" b="1" dirty="0" smtClean="0">
                <a:solidFill>
                  <a:srgbClr val="002060"/>
                </a:solidFill>
              </a:rPr>
              <a:t>(2 Cor. 5:18, I Cor. 11:12) </a:t>
            </a:r>
          </a:p>
          <a:p>
            <a:r>
              <a:rPr lang="en-US" b="1" dirty="0" smtClean="0"/>
              <a:t>“Through Christ”  </a:t>
            </a:r>
            <a:r>
              <a:rPr lang="en-US" b="1" dirty="0" smtClean="0">
                <a:solidFill>
                  <a:srgbClr val="002060"/>
                </a:solidFill>
              </a:rPr>
              <a:t>(2 Cor.5:18,21, Rom. 5:8,10)</a:t>
            </a:r>
          </a:p>
          <a:p>
            <a:r>
              <a:rPr lang="en-US" b="1" dirty="0" smtClean="0"/>
              <a:t>“In Christ  </a:t>
            </a:r>
            <a:r>
              <a:rPr lang="en-US" b="1" dirty="0" smtClean="0">
                <a:solidFill>
                  <a:srgbClr val="002060"/>
                </a:solidFill>
              </a:rPr>
              <a:t>(2 Cor. 5:19, Rom. 4:6-8)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1219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54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noFill/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Basis For Reconciliation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“Of God”  </a:t>
            </a:r>
            <a:r>
              <a:rPr lang="en-US" b="1" dirty="0" smtClean="0">
                <a:solidFill>
                  <a:srgbClr val="002060"/>
                </a:solidFill>
              </a:rPr>
              <a:t>(2 Cor. 5:18, I Cor. 11:12) </a:t>
            </a:r>
          </a:p>
          <a:p>
            <a:r>
              <a:rPr lang="en-US" b="1" dirty="0" smtClean="0"/>
              <a:t>“Through Christ”  </a:t>
            </a:r>
            <a:r>
              <a:rPr lang="en-US" b="1" dirty="0" smtClean="0">
                <a:solidFill>
                  <a:srgbClr val="002060"/>
                </a:solidFill>
              </a:rPr>
              <a:t>(2 Cor.5:18,21, Rom. 5:8,10)</a:t>
            </a:r>
          </a:p>
          <a:p>
            <a:r>
              <a:rPr lang="en-US" b="1" dirty="0" smtClean="0"/>
              <a:t>“In Christ  </a:t>
            </a:r>
            <a:r>
              <a:rPr lang="en-US" b="1" dirty="0" smtClean="0">
                <a:solidFill>
                  <a:srgbClr val="002060"/>
                </a:solidFill>
              </a:rPr>
              <a:t>(2 Cor. 5:19, Rom. 4:6-8)</a:t>
            </a:r>
          </a:p>
          <a:p>
            <a:r>
              <a:rPr lang="en-US" b="1" dirty="0" smtClean="0"/>
              <a:t>God Remains “Just” while being the “Justifier” </a:t>
            </a:r>
            <a:r>
              <a:rPr lang="en-US" b="1" dirty="0" smtClean="0">
                <a:solidFill>
                  <a:srgbClr val="002060"/>
                </a:solidFill>
              </a:rPr>
              <a:t>(Rom. 3:23-26, Heb. 10:4-10,      Lev. 4:20, 26, 31,50)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701</Words>
  <Application>Microsoft Office PowerPoint</Application>
  <PresentationFormat>On-screen Show (4:3)</PresentationFormat>
  <Paragraphs>65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Be Reconciled To God </vt:lpstr>
      <vt:lpstr>Be Reconciled To God </vt:lpstr>
      <vt:lpstr>Be Reconciled To God </vt:lpstr>
      <vt:lpstr>Basis For Reconciliation</vt:lpstr>
      <vt:lpstr>Basis For Reconciliation</vt:lpstr>
      <vt:lpstr>Basis For Reconciliation</vt:lpstr>
      <vt:lpstr>Basis For Reconciliation</vt:lpstr>
      <vt:lpstr>The Means For Reconciliation</vt:lpstr>
      <vt:lpstr>The Means For Reconciliation</vt:lpstr>
      <vt:lpstr>The Means For Reconciliation</vt:lpstr>
      <vt:lpstr>The Means For Reconciliation</vt:lpstr>
      <vt:lpstr>The Means For Reconciliation</vt:lpstr>
      <vt:lpstr>When Reconciliation Takes Place</vt:lpstr>
      <vt:lpstr>When Reconciliation Takes Place</vt:lpstr>
      <vt:lpstr>When Reconciliation Takes Place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Norris</cp:lastModifiedBy>
  <cp:revision>15</cp:revision>
  <dcterms:created xsi:type="dcterms:W3CDTF">2015-02-22T02:27:09Z</dcterms:created>
  <dcterms:modified xsi:type="dcterms:W3CDTF">2015-02-22T18:37:23Z</dcterms:modified>
</cp:coreProperties>
</file>