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0" r:id="rId3"/>
    <p:sldId id="261" r:id="rId4"/>
    <p:sldId id="258" r:id="rId5"/>
    <p:sldId id="267" r:id="rId6"/>
    <p:sldId id="262" r:id="rId7"/>
    <p:sldId id="268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42" d="100"/>
          <a:sy n="42" d="100"/>
        </p:scale>
        <p:origin x="-108" y="-1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0A921-3D4A-47DF-98DB-E00B14FD1766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45B05-2049-49D7-BD8B-1ECE68253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3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45B05-2049-49D7-BD8B-1ECE68253C6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0BE0-C9D0-42FF-A51A-380D21A9390E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E4AD-A01F-474C-BCA6-C54A56C28A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0BE0-C9D0-42FF-A51A-380D21A9390E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E4AD-A01F-474C-BCA6-C54A56C28A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0BE0-C9D0-42FF-A51A-380D21A9390E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E4AD-A01F-474C-BCA6-C54A56C28A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0BE0-C9D0-42FF-A51A-380D21A9390E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E4AD-A01F-474C-BCA6-C54A56C28A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0BE0-C9D0-42FF-A51A-380D21A9390E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E4AD-A01F-474C-BCA6-C54A56C28A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0BE0-C9D0-42FF-A51A-380D21A9390E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E4AD-A01F-474C-BCA6-C54A56C28A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0BE0-C9D0-42FF-A51A-380D21A9390E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E4AD-A01F-474C-BCA6-C54A56C28A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0BE0-C9D0-42FF-A51A-380D21A9390E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E4AD-A01F-474C-BCA6-C54A56C28A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0BE0-C9D0-42FF-A51A-380D21A9390E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E4AD-A01F-474C-BCA6-C54A56C28A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0BE0-C9D0-42FF-A51A-380D21A9390E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E4AD-A01F-474C-BCA6-C54A56C28A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00BE0-C9D0-42FF-A51A-380D21A9390E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8E4AD-A01F-474C-BCA6-C54A56C28A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00BE0-C9D0-42FF-A51A-380D21A9390E}" type="datetimeFigureOut">
              <a:rPr lang="en-US" smtClean="0"/>
              <a:t>4/24/2016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8E4AD-A01F-474C-BCA6-C54A56C28A2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743200"/>
            <a:ext cx="3675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God’s Elect: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Curved Up Arrow 3"/>
          <p:cNvSpPr/>
          <p:nvPr/>
        </p:nvSpPr>
        <p:spPr>
          <a:xfrm rot="15810020">
            <a:off x="2514600" y="1905000"/>
            <a:ext cx="1216152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143000"/>
            <a:ext cx="198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Individual Servant (Isa. 42:1)</a:t>
            </a:r>
            <a:endParaRPr lang="en-US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600200" y="2895600"/>
            <a:ext cx="59436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600200" y="3810000"/>
            <a:ext cx="59436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2590800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God’s Eternal Purpose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981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Rom. 9:11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343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Rom. 11:5-6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6200" y="2590800"/>
            <a:ext cx="144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God’s Eternal Glory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543800" y="1676400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Rom. </a:t>
            </a:r>
            <a:r>
              <a:rPr lang="en-US" sz="2800" b="1" dirty="0" smtClean="0">
                <a:solidFill>
                  <a:srgbClr val="002060"/>
                </a:solidFill>
              </a:rPr>
              <a:t>8:28-30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3800" y="316739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Elect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3048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Holy – Without Blemish (Eph. 1:4)</a:t>
            </a:r>
            <a:endParaRPr lang="en-US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953000" y="304800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Received Word in Joy and Affliction (I Thess. 1:4-8, Matt. 13:20-21)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5105400"/>
            <a:ext cx="502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Called (By Gospel); Justified (Obedience to Gospel)                  (2 Thess. 2:14, I Cor. 6:11,      Acts 22:16)</a:t>
            </a:r>
            <a:endParaRPr lang="en-US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705600" y="5029200"/>
            <a:ext cx="228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Growing Spiritually            (2 Pet. 1:5-11)</a:t>
            </a:r>
            <a:endParaRPr lang="en-US" sz="28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752600" y="3429000"/>
            <a:ext cx="762000" cy="1676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209800" y="1447800"/>
            <a:ext cx="990600" cy="1752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5410200" y="1676400"/>
            <a:ext cx="990600" cy="1447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086600" y="3429000"/>
            <a:ext cx="1066800" cy="1752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600200" y="2895600"/>
            <a:ext cx="59436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600200" y="3810000"/>
            <a:ext cx="59436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2590800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God’s Eternal Purpose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981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Rom. 9:11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343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Rom. 11:5-6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6200" y="2590800"/>
            <a:ext cx="144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God’s Eternal Glory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543800" y="1676400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Rom. </a:t>
            </a:r>
            <a:r>
              <a:rPr lang="en-US" sz="2800" b="1" dirty="0" smtClean="0">
                <a:solidFill>
                  <a:srgbClr val="002060"/>
                </a:solidFill>
              </a:rPr>
              <a:t>8:28-30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3800" y="316739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Elect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3048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Holy – Without Blemish (Eph. 1:4)</a:t>
            </a:r>
            <a:endParaRPr lang="en-US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953000" y="304800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Received Word in Joy and Affliction (I Thess. 1:4-8, Matt. 13:20-21)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5105400"/>
            <a:ext cx="502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Called (By Gospel); Justified (Obedience to Gospel                  (2 Thess. 2:14, I Cor. 6:11,      Acts 22:16)</a:t>
            </a:r>
            <a:endParaRPr lang="en-US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705600" y="5029200"/>
            <a:ext cx="228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Growing Spiritually            (2 Pet. 1:5-11)</a:t>
            </a:r>
            <a:endParaRPr lang="en-US" sz="28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752600" y="3429000"/>
            <a:ext cx="762000" cy="1676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209800" y="1447800"/>
            <a:ext cx="990600" cy="1752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5410200" y="1676400"/>
            <a:ext cx="990600" cy="1447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086600" y="3429000"/>
            <a:ext cx="1066800" cy="1752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43200" y="1905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“Should”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5000" y="3962400"/>
            <a:ext cx="182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“Your Calling Sure”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743200"/>
            <a:ext cx="3675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God’s Elect: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Curved Up Arrow 3"/>
          <p:cNvSpPr/>
          <p:nvPr/>
        </p:nvSpPr>
        <p:spPr>
          <a:xfrm rot="15810020">
            <a:off x="2514600" y="1905000"/>
            <a:ext cx="1216152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rot="6740918">
            <a:off x="2476026" y="4069518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143000"/>
            <a:ext cx="198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Individual Servant (Isa. 42:1)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343400"/>
            <a:ext cx="182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Group of People (Isa. 65:22)</a:t>
            </a: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743200"/>
            <a:ext cx="36756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God’s Elect: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2286000"/>
            <a:ext cx="4572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Do You Know You Are Part Of It ?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Curved Up Arrow 3"/>
          <p:cNvSpPr/>
          <p:nvPr/>
        </p:nvSpPr>
        <p:spPr>
          <a:xfrm rot="15810020">
            <a:off x="2514600" y="1905000"/>
            <a:ext cx="1216152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rot="6740918">
            <a:off x="2476026" y="4069518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143000"/>
            <a:ext cx="198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Individual Servant (Isa. 42:1)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4343400"/>
            <a:ext cx="182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Group of People (Isa. 65:22)</a:t>
            </a:r>
            <a:endParaRPr 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600200" y="2895600"/>
            <a:ext cx="59436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600200" y="3810000"/>
            <a:ext cx="59436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2590800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God’s Eternal Purpose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981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Rom. 9:11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3800" y="316739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Elect</a:t>
            </a:r>
            <a:endParaRPr lang="en-U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600200" y="2895600"/>
            <a:ext cx="59436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600200" y="3810000"/>
            <a:ext cx="59436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2590800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God’s Eternal Purpose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981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Rom. 9:11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343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Rom. 11:5-6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3800" y="316739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Elect</a:t>
            </a:r>
            <a:endParaRPr lang="en-US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600200" y="2895600"/>
            <a:ext cx="59436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600200" y="3810000"/>
            <a:ext cx="59436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2590800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God’s Eternal Purpose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981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Rom. 9:11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343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Rom. 11:5-6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6200" y="2590800"/>
            <a:ext cx="144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God’s Eternal Glory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543800" y="1676400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Rom. </a:t>
            </a:r>
            <a:r>
              <a:rPr lang="en-US" sz="2800" b="1" dirty="0" smtClean="0">
                <a:solidFill>
                  <a:srgbClr val="002060"/>
                </a:solidFill>
              </a:rPr>
              <a:t>8:28-30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3800" y="316739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Elect</a:t>
            </a:r>
            <a:endParaRPr 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600200" y="2895600"/>
            <a:ext cx="59436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600200" y="3810000"/>
            <a:ext cx="59436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2590800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God’s Eternal Purpose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981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Rom. 9:11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343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Rom. 11:5-6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6200" y="2590800"/>
            <a:ext cx="144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God’s Eternal Glory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543800" y="1676400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Rom. </a:t>
            </a:r>
            <a:r>
              <a:rPr lang="en-US" sz="2800" b="1" dirty="0" smtClean="0">
                <a:solidFill>
                  <a:srgbClr val="002060"/>
                </a:solidFill>
              </a:rPr>
              <a:t>8:28-30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3800" y="316739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Elect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5105400"/>
            <a:ext cx="502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Called (By Gospel); Justified (Obedience to Gospel)                  (2 Thess. 2:14, I Cor. 6:11,      Acts 22:16)</a:t>
            </a:r>
            <a:endParaRPr lang="en-US" sz="28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752600" y="3429000"/>
            <a:ext cx="762000" cy="1676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600200" y="2895600"/>
            <a:ext cx="59436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600200" y="3810000"/>
            <a:ext cx="59436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2590800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God’s Eternal Purpose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981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Rom. 9:11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343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Rom. 11:5-6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6200" y="2590800"/>
            <a:ext cx="144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God’s Eternal Glory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543800" y="1676400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Rom. </a:t>
            </a:r>
            <a:r>
              <a:rPr lang="en-US" sz="2800" b="1" dirty="0" smtClean="0">
                <a:solidFill>
                  <a:srgbClr val="002060"/>
                </a:solidFill>
              </a:rPr>
              <a:t>8:28-30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3800" y="316739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Elect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3048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Holy – Without Blemish (Eph. 1:4)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5105400"/>
            <a:ext cx="502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Called (By Gospel); Justified (Obedience to Gospel)                  (2 Thess. 2:14, I Cor. 6:11,      Acts 22:16)</a:t>
            </a:r>
            <a:endParaRPr lang="en-US" sz="28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752600" y="3429000"/>
            <a:ext cx="762000" cy="1676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209800" y="1447800"/>
            <a:ext cx="990600" cy="1752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600200" y="2895600"/>
            <a:ext cx="59436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600200" y="3810000"/>
            <a:ext cx="5943600" cy="0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2590800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God’s Eternal Purpose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19812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Rom. 9:11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343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Rom. 11:5-6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96200" y="2590800"/>
            <a:ext cx="144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God’s Eternal Glory</a:t>
            </a:r>
            <a:endParaRPr lang="en-US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543800" y="1676400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Rom. </a:t>
            </a:r>
            <a:r>
              <a:rPr lang="en-US" sz="2800" b="1" dirty="0" smtClean="0">
                <a:solidFill>
                  <a:srgbClr val="002060"/>
                </a:solidFill>
              </a:rPr>
              <a:t>8:28-30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3800" y="316739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Elect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3048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Holy – Without Blemish (Eph. 1:4)</a:t>
            </a:r>
            <a:endParaRPr lang="en-US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953000" y="304800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Received Word in Joy and Affliction (I Thess. 1:4-8, Matt. 13:20-21)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5105400"/>
            <a:ext cx="5029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Called (By Gospel); Justified (Obedience to Gospel)                  (2 Thess. 2:14, I Cor. 6:11,      Acts 22:16)</a:t>
            </a:r>
            <a:endParaRPr lang="en-US" sz="28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752600" y="3429000"/>
            <a:ext cx="762000" cy="1676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209800" y="1447800"/>
            <a:ext cx="990600" cy="17526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5410200" y="1676400"/>
            <a:ext cx="990600" cy="1447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410</Words>
  <Application>Microsoft Office PowerPoint</Application>
  <PresentationFormat>On-screen Show (4:3)</PresentationFormat>
  <Paragraphs>69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Norris Long</cp:lastModifiedBy>
  <cp:revision>10</cp:revision>
  <dcterms:created xsi:type="dcterms:W3CDTF">2016-04-24T20:02:03Z</dcterms:created>
  <dcterms:modified xsi:type="dcterms:W3CDTF">2016-04-25T00:57:56Z</dcterms:modified>
</cp:coreProperties>
</file>