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96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C7BDA-E680-42BD-9573-4D90AA8EB634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BBC5-E214-4D88-9651-E13621B48E7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514600"/>
            <a:ext cx="5791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Rest Remains…Will you enter?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8900" y="5181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Hebrews 3:15-4:13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514600"/>
            <a:ext cx="5791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Rest Remains…Will you enter?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8900" y="5181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Hebrews 3:15-4:13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Promise that is left… </a:t>
            </a:r>
            <a:r>
              <a:rPr lang="en-US" sz="2800" b="1" dirty="0" smtClean="0">
                <a:solidFill>
                  <a:srgbClr val="002060"/>
                </a:solidFill>
              </a:rPr>
              <a:t>(Heb.4:1)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514600"/>
            <a:ext cx="5791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Rest Remains…Will you enter?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8900" y="5181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Hebrews 3:15-4:13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Promise that is left… </a:t>
            </a:r>
            <a:r>
              <a:rPr lang="en-US" sz="2800" b="1" dirty="0" smtClean="0">
                <a:solidFill>
                  <a:srgbClr val="002060"/>
                </a:solidFill>
              </a:rPr>
              <a:t>(Heb.4:1)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2286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Something other than God’s Sabbath Rest – Creation </a:t>
            </a:r>
            <a:r>
              <a:rPr lang="en-US" sz="2800" b="1" dirty="0" smtClean="0">
                <a:solidFill>
                  <a:srgbClr val="002060"/>
                </a:solidFill>
              </a:rPr>
              <a:t>(Heb. 4:3-6)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514600"/>
            <a:ext cx="5791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Rest Remains…Will you enter?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8900" y="5181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Hebrews 3:15-4:13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Promise that is left… </a:t>
            </a:r>
            <a:r>
              <a:rPr lang="en-US" sz="2800" b="1" dirty="0" smtClean="0">
                <a:solidFill>
                  <a:srgbClr val="002060"/>
                </a:solidFill>
              </a:rPr>
              <a:t>(Heb.4:1)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2286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Something other than God’s Sabbath Rest – Creation </a:t>
            </a:r>
            <a:r>
              <a:rPr lang="en-US" sz="2800" b="1" dirty="0" smtClean="0">
                <a:solidFill>
                  <a:srgbClr val="002060"/>
                </a:solidFill>
              </a:rPr>
              <a:t>(Heb. 4:3-6)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228600"/>
            <a:ext cx="289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Not Promised Land Rest through Joshua  - David’s “Today”         </a:t>
            </a:r>
            <a:r>
              <a:rPr lang="en-US" sz="2800" b="1" dirty="0" smtClean="0">
                <a:solidFill>
                  <a:srgbClr val="002060"/>
                </a:solidFill>
              </a:rPr>
              <a:t>(Heb. 4:7-8)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Will Enter Into God’s Rest?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Those who do more than HEAR God’s Voice– Provoke, Sin, Disobedient, Unbelief (Psm 95:7, Heb. 3:15-19) 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Will Enter Into God’s Rest?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Those who do more than HEAR God’s Voice– Provoke, Sin, Disobedient, Unbelief (Psm 95:7, Heb. 3:15-19) </a:t>
            </a:r>
          </a:p>
          <a:p>
            <a:r>
              <a:rPr lang="en-US" b="1" dirty="0" smtClean="0"/>
              <a:t>Those who unite HEARING with FAITH           (Heb. 4:2, Rom. 10: 16-17, Jn. 5:24)</a:t>
            </a:r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Will Enter Into God’s Rest?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Those who do more than HEAR God’s Voice– Provoke, Sin, Disobedient, Unbelief (Psm 95:7, Heb. 3:15-19) </a:t>
            </a:r>
          </a:p>
          <a:p>
            <a:r>
              <a:rPr lang="en-US" b="1" dirty="0" smtClean="0"/>
              <a:t>Those who unite HEARING with FAITH           (Heb. 4:2, Rom. 10: 16-17, Jn. 5:24)</a:t>
            </a:r>
          </a:p>
          <a:p>
            <a:r>
              <a:rPr lang="en-US" b="1" dirty="0" smtClean="0"/>
              <a:t>Those who unite FAITH with OBEDIENCE       (Heb. 4:6, Rom. 1:5, 16:27)</a:t>
            </a: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Will Enter Into God’s Rest?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Those who do more than HEAR God’s Voice– Provoke, Sin, Disobedient, Unbelief (Psm 95:7, Heb. 3:15-19) </a:t>
            </a:r>
          </a:p>
          <a:p>
            <a:r>
              <a:rPr lang="en-US" b="1" dirty="0" smtClean="0"/>
              <a:t>Those who unite HEARING with FAITH           (Heb. 4:2, Rom. 10: 16-17, Jn. 5:24)</a:t>
            </a:r>
          </a:p>
          <a:p>
            <a:r>
              <a:rPr lang="en-US" b="1" dirty="0" smtClean="0"/>
              <a:t>Those who unite FAITH with OBEDIENCE       (Heb. 4:6, Rom. 1:5, 16:27)</a:t>
            </a:r>
          </a:p>
          <a:p>
            <a:r>
              <a:rPr lang="en-US" b="1" dirty="0" smtClean="0"/>
              <a:t>Those who GIVE DILIGENCE to enter (Heb. 4:11)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Will Enter Into God’s Rest?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Those who do more than HEAR God’s Voice– Provoke, Sin, Disobedient, Unbelief (Psm 95:7, Heb. 3:15-19) </a:t>
            </a:r>
          </a:p>
          <a:p>
            <a:r>
              <a:rPr lang="en-US" b="1" dirty="0" smtClean="0"/>
              <a:t>Those who unite HEARING with FAITH           (Heb. 4:2, Rom. 10: 16-17, Jn. 5:24)</a:t>
            </a:r>
          </a:p>
          <a:p>
            <a:r>
              <a:rPr lang="en-US" b="1" dirty="0" smtClean="0"/>
              <a:t>Those who unite FAITH with OBEDIENCE       (Heb. 4:6, Rom. 1:5, 16:27)</a:t>
            </a:r>
          </a:p>
          <a:p>
            <a:r>
              <a:rPr lang="en-US" b="1" dirty="0" smtClean="0"/>
              <a:t>Those who GIVE DILIGENCE to enter (Heb. 4:11)</a:t>
            </a:r>
          </a:p>
          <a:p>
            <a:r>
              <a:rPr lang="en-US" b="1" dirty="0" smtClean="0"/>
              <a:t>Those who Honor God and His Word             (Heb. 4:12-13 I Thess. 2:13)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426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Who Will Enter Into God’s Rest? </vt:lpstr>
      <vt:lpstr>Who Will Enter Into God’s Rest? </vt:lpstr>
      <vt:lpstr>Who Will Enter Into God’s Rest? </vt:lpstr>
      <vt:lpstr>Who Will Enter Into God’s Rest? </vt:lpstr>
      <vt:lpstr>Who Will Enter Into God’s Rest?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6</cp:revision>
  <dcterms:created xsi:type="dcterms:W3CDTF">2015-04-19T20:51:55Z</dcterms:created>
  <dcterms:modified xsi:type="dcterms:W3CDTF">2015-04-20T01:21:59Z</dcterms:modified>
</cp:coreProperties>
</file>