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embeddedFontLst>
    <p:embeddedFont>
      <p:font typeface="Agency FB" panose="020B0503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361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501" autoAdjust="0"/>
  </p:normalViewPr>
  <p:slideViewPr>
    <p:cSldViewPr snapToGrid="0">
      <p:cViewPr varScale="1">
        <p:scale>
          <a:sx n="36" d="100"/>
          <a:sy n="36" d="100"/>
        </p:scale>
        <p:origin x="23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400" b="1" dirty="0">
                <a:latin typeface="Agency FB" panose="020B0503020202020204" pitchFamily="34" charset="0"/>
              </a:rPr>
              <a:t>Cyber-Sin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October 12,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(Parkview, Pasadena), </a:t>
            </a:r>
            <a:r>
              <a:rPr lang="en-US" dirty="0" smtClean="0"/>
              <a:t>Stan Cox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soundteaching.org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7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October 12, 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417633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0FDA17-8B6C-43FF-9A7F-0DAA0EB1A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(Proverbs 1:10-16) READ  </a:t>
            </a:r>
            <a:r>
              <a:rPr lang="en-US" sz="1600" dirty="0"/>
              <a:t>(The internet can be a real temptation to all sorts of sinful activities)</a:t>
            </a:r>
          </a:p>
          <a:p>
            <a:pPr marL="232943" indent="-232943">
              <a:buFont typeface="+mj-lt"/>
              <a:buAutoNum type="arabicPeriod"/>
            </a:pPr>
            <a:endParaRPr lang="en-US" sz="1600" dirty="0"/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Old computer programmer’s adage: “Garbage in, garbage out.”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The internet makes the accessibility, attraction and attachment to sin very immediate.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(1 Thessalonians 5:21-22), </a:t>
            </a:r>
            <a:r>
              <a:rPr lang="en-US" sz="1600" i="1" dirty="0"/>
              <a:t>“Test all things; hold fast what is good. 22 Abstain from every form of evil.”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32943" indent="-232943">
              <a:buFont typeface="+mj-lt"/>
              <a:buAutoNum type="arabicPeriod"/>
            </a:pPr>
            <a:r>
              <a:rPr lang="en-US" sz="1600" dirty="0"/>
              <a:t>“A culture obsessed with technology will come to value personal convenience above almost all else, and ours does." (Robert Bork)</a:t>
            </a:r>
          </a:p>
          <a:p>
            <a:pPr marL="232943" indent="-232943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(adapted from a sermon preached by Joe Price, August 2014, “World Wide Web of Sin”)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5"/>
          </a:xfrm>
        </p:spPr>
        <p:txBody>
          <a:bodyPr/>
          <a:lstStyle/>
          <a:p>
            <a:r>
              <a:rPr lang="en-US" sz="1600" b="1" dirty="0"/>
              <a:t>(Ephesians 5:3-5), “</a:t>
            </a:r>
            <a:r>
              <a:rPr lang="en-US" sz="1600" i="1" dirty="0"/>
              <a:t>But fornication and all uncleanness or covetousness, let it not even be named among you, as is fitting for saints; 4 neither filthiness, nor foolish talking, nor coarse jesting, which are not fitting, but rather giving of thanks. 5 For this you know, that no fornicator, unclean person, nor covetous man, who is an idolater, has any inheritance in the kingdom of Christ and God.”</a:t>
            </a:r>
          </a:p>
          <a:p>
            <a:endParaRPr lang="en-US" sz="1600" b="1" dirty="0"/>
          </a:p>
          <a:p>
            <a:pPr marL="232943" indent="-232943">
              <a:buAutoNum type="alphaUcPeriod"/>
            </a:pPr>
            <a:r>
              <a:rPr lang="en-US" sz="1600" b="1" dirty="0"/>
              <a:t>Pornography.  </a:t>
            </a:r>
            <a:r>
              <a:rPr lang="en-US" sz="1600" dirty="0"/>
              <a:t>Driven by fantasy and fed by lust, pornography makes an idol of sex.</a:t>
            </a:r>
          </a:p>
          <a:p>
            <a:pPr marL="232943" indent="-232943">
              <a:buAutoNum type="alphaUcPeriod"/>
            </a:pPr>
            <a:endParaRPr lang="en-US" sz="1600" dirty="0"/>
          </a:p>
          <a:p>
            <a:r>
              <a:rPr lang="en-US" sz="1600" b="1" dirty="0"/>
              <a:t>(Matthew 5:28), </a:t>
            </a:r>
            <a:r>
              <a:rPr lang="en-US" sz="1600" i="1" dirty="0"/>
              <a:t>“But I say to you that whoever looks at a woman to lust for her has already committed adultery with her in his heart.”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    </a:t>
            </a:r>
          </a:p>
          <a:p>
            <a:r>
              <a:rPr lang="en-US" sz="1600" dirty="0"/>
              <a:t>B.  </a:t>
            </a:r>
            <a:r>
              <a:rPr lang="en-US" sz="1600" b="1" dirty="0"/>
              <a:t> Gambling - 1 Timothy 6:6-10 (READ)  </a:t>
            </a:r>
            <a:r>
              <a:rPr lang="en-US" sz="1600" dirty="0"/>
              <a:t>Love of Money VS Godliness with contentment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/>
              <a:t>Sins of the Tongue are Posted and Maximize Hurt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(Proverbs 11:13), </a:t>
            </a:r>
            <a:r>
              <a:rPr lang="en-US" sz="1400" i="1" dirty="0"/>
              <a:t>“A talebearer reveals secrets, but he who is of a faithful spirit conceals a matter.”</a:t>
            </a:r>
          </a:p>
          <a:p>
            <a:r>
              <a:rPr lang="en-US" sz="1400" b="1" dirty="0"/>
              <a:t>(Proverbs 26:20), </a:t>
            </a:r>
            <a:r>
              <a:rPr lang="en-US" sz="1400" i="1" dirty="0"/>
              <a:t>“Where there is no wood, the fire goes out; and where there is no talebearer, strife ceases.”</a:t>
            </a:r>
          </a:p>
          <a:p>
            <a:endParaRPr lang="en-US" sz="1400" dirty="0"/>
          </a:p>
          <a:p>
            <a:r>
              <a:rPr lang="en-US" sz="1400" b="1" u="sng" dirty="0"/>
              <a:t>Unrighteous Judgments </a:t>
            </a:r>
          </a:p>
          <a:p>
            <a:r>
              <a:rPr lang="en-US" sz="1400" b="1" dirty="0"/>
              <a:t>(Proverbs 18:13), </a:t>
            </a:r>
            <a:r>
              <a:rPr lang="en-US" sz="1400" i="1" dirty="0"/>
              <a:t>“He who answers a matter before he hears it, it is folly and shame to him.”</a:t>
            </a:r>
          </a:p>
          <a:p>
            <a:endParaRPr lang="en-US" sz="1400" dirty="0"/>
          </a:p>
          <a:p>
            <a:r>
              <a:rPr lang="en-US" sz="1400" b="1" u="sng" dirty="0"/>
              <a:t>Evil Companionship </a:t>
            </a:r>
          </a:p>
          <a:p>
            <a:r>
              <a:rPr lang="en-US" sz="1400" b="1" dirty="0"/>
              <a:t>(1 Corinthians 15:33-34), </a:t>
            </a:r>
            <a:r>
              <a:rPr lang="en-US" sz="1400" i="1" dirty="0"/>
              <a:t>“Do not be deceived: "Evil company corrupts good habits." 34 Awake to righteousness, and do not sin; for some do not have the knowledge of God. I speak this to your shame.”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1400" b="1" u="sng" dirty="0"/>
              <a:t>Passive/Aggressive and malicious communication (trolling)</a:t>
            </a:r>
          </a:p>
          <a:p>
            <a:r>
              <a:rPr lang="en-US" sz="1400" b="1" dirty="0"/>
              <a:t>(Ephesians 4:29), </a:t>
            </a:r>
            <a:r>
              <a:rPr lang="en-US" sz="1400" i="1" dirty="0"/>
              <a:t>“Let no corrupt word proceed out of your mouth, but what is good for necessary edification, that it may impart grace to the hearers.”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5"/>
          </a:xfrm>
        </p:spPr>
        <p:txBody>
          <a:bodyPr/>
          <a:lstStyle/>
          <a:p>
            <a:r>
              <a:rPr lang="en-US" sz="1800" b="1" u="sng" dirty="0"/>
              <a:t>Must be Discerning and Test with God’s Word</a:t>
            </a:r>
            <a:endParaRPr lang="en-US" sz="1800" dirty="0"/>
          </a:p>
          <a:p>
            <a:r>
              <a:rPr lang="en-US" sz="1800" b="1" dirty="0"/>
              <a:t>(1 John 4:1,6), </a:t>
            </a:r>
            <a:r>
              <a:rPr lang="en-US" sz="1800" i="1" dirty="0"/>
              <a:t>“Beloved, do not believe every spirit, but test the spirits, whether they are of God; because many false prophets have gone out into the world…</a:t>
            </a:r>
          </a:p>
          <a:p>
            <a:endParaRPr lang="en-US" sz="1800" i="1" dirty="0"/>
          </a:p>
          <a:p>
            <a:r>
              <a:rPr lang="en-US" sz="1800" i="1" dirty="0"/>
              <a:t>6 We are of God. He who knows God hears us; he who is not of God does not hear us. By this we know the spirit of truth and the spirit of error.”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b="1" u="sng" dirty="0"/>
              <a:t>Human Wisdom Disguised as Bible Teaching (Blogs, Memes)</a:t>
            </a:r>
          </a:p>
          <a:p>
            <a:r>
              <a:rPr lang="en-US" sz="1800" b="1" dirty="0"/>
              <a:t>(Colossians 2:8), </a:t>
            </a:r>
            <a:r>
              <a:rPr lang="en-US" sz="1800" i="1" dirty="0"/>
              <a:t>“Beware lest anyone cheat you through philosophy and empty deceit, according to the tradition of men, according to the basic principles of the world, and not according to Christ.”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(Ephesians 5:15-16), </a:t>
            </a:r>
            <a:r>
              <a:rPr lang="en-US" sz="2000" i="1" dirty="0" smtClean="0"/>
              <a:t>“See then that you walk circumspectly, not as fools but as wise, 16 redeeming the time, because the days are evil.”</a:t>
            </a:r>
          </a:p>
          <a:p>
            <a:endParaRPr lang="en-US" sz="2000" b="1" i="0" dirty="0" smtClean="0"/>
          </a:p>
          <a:p>
            <a:r>
              <a:rPr lang="en-US" sz="2000" b="1" i="0" dirty="0" smtClean="0"/>
              <a:t>(James 4:14), </a:t>
            </a:r>
            <a:r>
              <a:rPr lang="en-US" sz="2000" i="1" dirty="0" smtClean="0"/>
              <a:t>“whereas you do not know what will happen tomorrow. For what is your life? It is even a vapor that appears for a little time and then vanishes away.”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DA17-8B6C-43FF-9A7F-0DAA0EB1A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6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75BBC-582C-4007-8CA5-89FAF285FF0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B1C9-72FA-4249-8B98-AD653126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989" y="624822"/>
            <a:ext cx="4760259" cy="1593943"/>
          </a:xfrm>
        </p:spPr>
        <p:txBody>
          <a:bodyPr anchor="t">
            <a:normAutofit/>
          </a:bodyPr>
          <a:lstStyle/>
          <a:p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Cyber-Sin</a:t>
            </a:r>
            <a:endParaRPr lang="en-US" sz="9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859" y="5298140"/>
            <a:ext cx="8283389" cy="129680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Proverbs 1:10-16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70" y="2000529"/>
            <a:ext cx="509587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85613"/>
            <a:ext cx="4353339" cy="92696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Internet Dangers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371600"/>
            <a:ext cx="7620828" cy="516834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Sins of the Flesh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Ephesians 5:3-5</a:t>
            </a:r>
          </a:p>
        </p:txBody>
      </p:sp>
      <p:pic>
        <p:nvPicPr>
          <p:cNvPr id="4" name="Picture 4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4" y="563909"/>
            <a:ext cx="3435921" cy="19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85613"/>
            <a:ext cx="4353339" cy="92696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Internet Dangers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371600"/>
            <a:ext cx="7620828" cy="516834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Sins of the Flesh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Ephesians 5:3-5</a:t>
            </a: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Social Media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Proverbs 14:29; 15:21</a:t>
            </a:r>
          </a:p>
        </p:txBody>
      </p:sp>
      <p:pic>
        <p:nvPicPr>
          <p:cNvPr id="4" name="Picture 4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4" y="563909"/>
            <a:ext cx="3435921" cy="19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85613"/>
            <a:ext cx="4353339" cy="92696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Internet Dangers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371600"/>
            <a:ext cx="7620828" cy="516834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Sins of the Flesh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Ephesians 5:3-5</a:t>
            </a: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Social Media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Proverbs 14:29; 15:21</a:t>
            </a: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False Doctrine/Human Wisdom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1 Peter 4:1,6; Colossians 2:8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4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4" y="563909"/>
            <a:ext cx="3435921" cy="19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85613"/>
            <a:ext cx="4353339" cy="92696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Internet Dangers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371600"/>
            <a:ext cx="7620828" cy="516834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Sins of the Flesh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Ephesians 5:3-5</a:t>
            </a: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Social Media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Proverbs 14:29; 15:21</a:t>
            </a: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False Doctrine/Human Wisdom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1 Peter 4:1,6; Colossians 2:8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457200" indent="-457200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Time Bandit</a:t>
            </a:r>
          </a:p>
          <a:p>
            <a:pPr marL="735013" lvl="1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Ephesians 5:16; James 4:14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sdasia.co/wp-content/uploads/2015/07/internet-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4" y="563909"/>
            <a:ext cx="3435921" cy="19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989" y="624822"/>
            <a:ext cx="4760259" cy="1283491"/>
          </a:xfrm>
        </p:spPr>
        <p:txBody>
          <a:bodyPr anchor="t">
            <a:normAutofit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Conclusion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478" y="2218766"/>
            <a:ext cx="6361044" cy="354593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The internet is a tool, it can be used to accomplish good or evil. 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It can have a positive or negative impact upon you spiritually.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Beware!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451</Words>
  <Application>Microsoft Office PowerPoint</Application>
  <PresentationFormat>On-screen Show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Agency FB</vt:lpstr>
      <vt:lpstr>Calibri</vt:lpstr>
      <vt:lpstr>Arial</vt:lpstr>
      <vt:lpstr>Calibri Light</vt:lpstr>
      <vt:lpstr>Office Theme</vt:lpstr>
      <vt:lpstr>Cyber-Sin</vt:lpstr>
      <vt:lpstr>Internet Dangers</vt:lpstr>
      <vt:lpstr>Internet Dangers</vt:lpstr>
      <vt:lpstr>Internet Dangers</vt:lpstr>
      <vt:lpstr>Internet Dangers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Cyber-Sin</dc:title>
  <dc:creator>Stan Cox</dc:creator>
  <cp:lastModifiedBy>Stan Cox</cp:lastModifiedBy>
  <cp:revision>15</cp:revision>
  <cp:lastPrinted>2015-10-08T17:44:15Z</cp:lastPrinted>
  <dcterms:created xsi:type="dcterms:W3CDTF">2015-08-02T03:32:40Z</dcterms:created>
  <dcterms:modified xsi:type="dcterms:W3CDTF">2015-10-08T18:04:47Z</dcterms:modified>
</cp:coreProperties>
</file>