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6" r:id="rId5"/>
    <p:sldId id="259" r:id="rId6"/>
    <p:sldId id="260" r:id="rId7"/>
    <p:sldId id="261" r:id="rId8"/>
    <p:sldId id="267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35" autoAdjust="0"/>
  </p:normalViewPr>
  <p:slideViewPr>
    <p:cSldViewPr showGuides="1">
      <p:cViewPr varScale="1">
        <p:scale>
          <a:sx n="36" d="100"/>
          <a:sy n="36" d="100"/>
        </p:scale>
        <p:origin x="-90" y="-1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AF656-5A60-4B7C-85B5-E856A91761E2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03A1-AE55-47F2-ADCF-E8DDE3CE843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CAcQjRw&amp;url=http://www.pinterest.com/pin/330029478914281715/&amp;ei=M2pfVJGcEISfgwS7nICoCw&amp;bvm=bv.79189006,d.eXY&amp;psig=AFQjCNE6ZaRZfQ5LO4LzsmuIBQDecizmPA&amp;ust=1415625637794858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CAcQjRw&amp;url=http://www.pinterest.com/pin/330029478914281715/&amp;ei=M2pfVJGcEISfgwS7nICoCw&amp;bvm=bv.79189006,d.eXY&amp;psig=AFQjCNE6ZaRZfQ5LO4LzsmuIBQDecizmPA&amp;ust=1415625637794858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Qcas15GsASsVp8NrvsXCcDIjJTWX386nUxaBhsJCWXfOTcTsW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78669"/>
            <a:ext cx="4423962" cy="530066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838200"/>
            <a:ext cx="457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 wise as serpents and harmless as doves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76248" y="5029200"/>
            <a:ext cx="3534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Matt. 10:16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TODAY’S TIMES: Need Snake and Dove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DISCIPLINING our children …                         (Prov. 13:24, 19:18, 22:15, 23:13)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TODAY’S TIMES: Need Snake and Dove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DISCIPLINING our children in PUBLIC…             (Prov. 13:24, 19:18, 22:15, 23:13)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Live in a time where laying a hand on a child is many times viewed as abuse.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Live in a time where child abuse is encouraged to be reported – even demanded.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Live in a time where pulling off a belt or taking out a spoon in the Mall is probably not prudent.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52400"/>
            <a:ext cx="830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2838"/>
          </a:xfrm>
          <a:scene3d>
            <a:camera prst="orthographicFront"/>
            <a:lightRig rig="threePt" dir="t"/>
          </a:scene3d>
          <a:sp3d>
            <a:bevelT w="406400" h="279400"/>
          </a:sp3d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Wise as Serpents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Keen awareness of one’s surroundings – true nature of things </a:t>
            </a:r>
          </a:p>
          <a:p>
            <a:r>
              <a:rPr lang="en-US" b="1" dirty="0" smtClean="0"/>
              <a:t>PHRONIMOS – prudence or practical wisdom </a:t>
            </a:r>
            <a:r>
              <a:rPr lang="en-US" b="1" dirty="0" smtClean="0">
                <a:solidFill>
                  <a:srgbClr val="002060"/>
                </a:solidFill>
              </a:rPr>
              <a:t>(Matt. 7:24, 25:2-9, Lk. 12:42, I Cor. 4:2)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52400"/>
            <a:ext cx="830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2838"/>
          </a:xfrm>
          <a:scene3d>
            <a:camera prst="orthographicFront"/>
            <a:lightRig rig="threePt" dir="t"/>
          </a:scene3d>
          <a:sp3d>
            <a:bevelT w="406400" h="279400"/>
          </a:sp3d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Wise as Serpents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Keen awareness of one’s surroundings – true nature of things </a:t>
            </a:r>
          </a:p>
          <a:p>
            <a:r>
              <a:rPr lang="en-US" b="1" dirty="0" smtClean="0"/>
              <a:t>PHRONIMOS – prudence or practical wisdom </a:t>
            </a:r>
            <a:r>
              <a:rPr lang="en-US" b="1" dirty="0" smtClean="0">
                <a:solidFill>
                  <a:srgbClr val="002060"/>
                </a:solidFill>
              </a:rPr>
              <a:t>(Matt. 7:24, 25:2-9, Lk. 12:42, I Cor. 4:2)</a:t>
            </a:r>
          </a:p>
          <a:p>
            <a:r>
              <a:rPr lang="en-US" b="1" dirty="0" smtClean="0"/>
              <a:t>Beware of the true nature of the world into which you live – sheep among wolves      </a:t>
            </a:r>
            <a:r>
              <a:rPr lang="en-US" b="1" dirty="0" smtClean="0">
                <a:solidFill>
                  <a:srgbClr val="002060"/>
                </a:solidFill>
              </a:rPr>
              <a:t>(Eph. 5:15-16, Matt. 10:17,21,28)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52400"/>
            <a:ext cx="830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2838"/>
          </a:xfrm>
          <a:scene3d>
            <a:camera prst="orthographicFront"/>
            <a:lightRig rig="threePt" dir="t"/>
          </a:scene3d>
          <a:sp3d>
            <a:bevelT w="406400" h="279400"/>
          </a:sp3d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Wise as Serpents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Keen awareness of one’s surroundings – true nature of things </a:t>
            </a:r>
          </a:p>
          <a:p>
            <a:r>
              <a:rPr lang="en-US" b="1" dirty="0" smtClean="0"/>
              <a:t>PHRONIMOS – prudence or practical wisdom </a:t>
            </a:r>
            <a:r>
              <a:rPr lang="en-US" b="1" dirty="0" smtClean="0">
                <a:solidFill>
                  <a:srgbClr val="002060"/>
                </a:solidFill>
              </a:rPr>
              <a:t>(Matt. 7:24, 25:2-9, Lk. 12:42, I Cor. 4:2)</a:t>
            </a:r>
          </a:p>
          <a:p>
            <a:r>
              <a:rPr lang="en-US" b="1" dirty="0" smtClean="0"/>
              <a:t>Beware of the true nature of the world into which you live – sheep among wolves      </a:t>
            </a:r>
            <a:r>
              <a:rPr lang="en-US" b="1" dirty="0" smtClean="0">
                <a:solidFill>
                  <a:srgbClr val="002060"/>
                </a:solidFill>
              </a:rPr>
              <a:t>(Eph. 5:15-16, Matt. 10:17,21,28)</a:t>
            </a:r>
          </a:p>
          <a:p>
            <a:r>
              <a:rPr lang="en-US" b="1" dirty="0" smtClean="0"/>
              <a:t>Be prudent – avoid dangers when you can </a:t>
            </a:r>
            <a:r>
              <a:rPr lang="en-US" b="1" dirty="0" smtClean="0">
                <a:solidFill>
                  <a:srgbClr val="002060"/>
                </a:solidFill>
              </a:rPr>
              <a:t>(Matt. 10:23, Prov. 14:8, 27:12)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Harmless as Doves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Innocent of evil – void of guile</a:t>
            </a:r>
          </a:p>
          <a:p>
            <a:r>
              <a:rPr lang="en-US" b="1" dirty="0" smtClean="0"/>
              <a:t>AKERAIOS – “unmixed” – no alloys             (Rom. 16:19, Phil. 2:15, Acts 24:16)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3.gstatic.com/images?q=tbn:ANd9GcQcas15GsASsVp8NrvsXCcDIjJTWX386nUxaBhsJCWXfOTcTsW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78669"/>
            <a:ext cx="4423962" cy="53006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81400" y="7620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Be Wily like a snake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43434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Guileless like a dove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Examples: Snake and Dove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DAVID – without guile deals prudently with a jealous Saul </a:t>
            </a:r>
            <a:r>
              <a:rPr lang="en-US" b="1" dirty="0" smtClean="0">
                <a:solidFill>
                  <a:srgbClr val="002060"/>
                </a:solidFill>
              </a:rPr>
              <a:t>(I Sam. 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Examples: Snake and Dove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DAVID – without guile deals prudently with a jealous Saul </a:t>
            </a:r>
            <a:r>
              <a:rPr lang="en-US" b="1" dirty="0" smtClean="0">
                <a:solidFill>
                  <a:srgbClr val="002060"/>
                </a:solidFill>
              </a:rPr>
              <a:t>(I Sam. 24)</a:t>
            </a:r>
          </a:p>
          <a:p>
            <a:r>
              <a:rPr lang="en-US" b="1" dirty="0" smtClean="0"/>
              <a:t>PAUL – Presents truth in a way that changes the focus upon him to others </a:t>
            </a:r>
            <a:r>
              <a:rPr lang="en-US" b="1" dirty="0" smtClean="0">
                <a:solidFill>
                  <a:srgbClr val="002060"/>
                </a:solidFill>
              </a:rPr>
              <a:t>(Acts 23:1-10)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TODAY’S TIMES: Need Snake and Dove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Discussion of HOMOSEXUALITY:  Define sin for us Phil Robertson… (I Jn. 3:4, Rom. 1:25-26, 28-29, I Cor. 6:9-11)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Live in time where sexual orientation is equal to race.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Live in time where immorality is distinguished from sin: “it does not hurt anyone”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455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Wise as Serpents </vt:lpstr>
      <vt:lpstr>Wise as Serpents </vt:lpstr>
      <vt:lpstr>Wise as Serpents </vt:lpstr>
      <vt:lpstr>Harmless as Doves </vt:lpstr>
      <vt:lpstr>PowerPoint Presentation</vt:lpstr>
      <vt:lpstr>Examples: Snake and Dove actions</vt:lpstr>
      <vt:lpstr>Examples: Snake and Dove actions</vt:lpstr>
      <vt:lpstr>TODAY’S TIMES: Need Snake and Dove Actions</vt:lpstr>
      <vt:lpstr>TODAY’S TIMES: Need Snake and Dove Actions</vt:lpstr>
      <vt:lpstr>TODAY’S TIMES: Need Snake and Dove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7</cp:revision>
  <dcterms:created xsi:type="dcterms:W3CDTF">2014-11-09T13:19:57Z</dcterms:created>
  <dcterms:modified xsi:type="dcterms:W3CDTF">2014-11-09T18:47:45Z</dcterms:modified>
</cp:coreProperties>
</file>