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78" y="-1524"/>
      </p:cViewPr>
      <p:guideLst>
        <p:guide orient="horz"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0BA5-7008-491B-8ACD-A18FB191772B}" type="datetimeFigureOut">
              <a:rPr lang="en-US" smtClean="0"/>
              <a:pPr/>
              <a:t>8/24/2014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27A-070A-4858-828F-730497AE7E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MB_S0qCISlMJFM&amp;tbnid=SspN3se9Kv_rVM:&amp;ved=0CAUQjRw&amp;url=http://www.livestrong.com/article/508971-hex-trap-bar-deadlifts-vs-barbell-deadlifts/&amp;ei=ScQ2U8DBLpPisATJ4oKACA&amp;bvm=bv.63808443,d.b2I&amp;psig=AFQjCNGNodPElTefUggxlblxlL2b4CHhLw&amp;ust=139618405273408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MB_S0qCISlMJFM&amp;tbnid=SspN3se9Kv_rVM:&amp;ved=0CAUQjRw&amp;url=http://www.livestrong.com/article/508971-hex-trap-bar-deadlifts-vs-barbell-deadlifts/&amp;ei=ScQ2U8DBLpPisATJ4oKACA&amp;bvm=bv.63808443,d.b2I&amp;psig=AFQjCNGNodPElTefUggxlblxlL2b4CHhLw&amp;ust=139618405273408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XYfHq_PpMbAFVwIUIAKjFuOqzcXI0KAyjt1MHjbBebC-mxKEJ1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90600"/>
            <a:ext cx="4876800" cy="4876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381000"/>
            <a:ext cx="43701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“Be Strong 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The Lord…”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4800600"/>
            <a:ext cx="4572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Ephesians 6:10, 14-17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486400" y="32766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276728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Hebrews 13:9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667000"/>
            <a:ext cx="1836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Grace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7400" y="2667000"/>
            <a:ext cx="1989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Meats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500" y="27211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Not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6858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divers and strange doctrines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48006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Not Profited though Occupied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057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Romans 14 – Col. 2:16???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38862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Mk. 7:3,  18-19???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810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Acts 20:32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Jewish Inspired – “They”  </a:t>
            </a:r>
            <a:r>
              <a:rPr lang="en-US" sz="2800" b="1" dirty="0" smtClean="0">
                <a:solidFill>
                  <a:srgbClr val="002060"/>
                </a:solidFill>
              </a:rPr>
              <a:t>(Heb. 13:10)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Left-Up Arrow 11"/>
          <p:cNvSpPr/>
          <p:nvPr/>
        </p:nvSpPr>
        <p:spPr>
          <a:xfrm rot="5400000">
            <a:off x="3918204" y="768096"/>
            <a:ext cx="1307592" cy="1295400"/>
          </a:xfrm>
          <a:prstGeom prst="lef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Heart Established By Grace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Partake of “altar</a:t>
            </a:r>
            <a:r>
              <a:rPr lang="en-US" b="1" dirty="0" smtClean="0">
                <a:solidFill>
                  <a:srgbClr val="002060"/>
                </a:solidFill>
              </a:rPr>
              <a:t>” (Heb. 13:10-11) </a:t>
            </a:r>
            <a:r>
              <a:rPr lang="en-US" b="1" dirty="0" smtClean="0"/>
              <a:t>– Death of Christ Vs. Old Law – Sin Offering </a:t>
            </a:r>
            <a:r>
              <a:rPr lang="en-US" b="1" dirty="0" smtClean="0">
                <a:solidFill>
                  <a:srgbClr val="002060"/>
                </a:solidFill>
              </a:rPr>
              <a:t>(cf. Lev. 4:12)</a:t>
            </a:r>
          </a:p>
          <a:p>
            <a:r>
              <a:rPr lang="en-US" b="1" dirty="0" smtClean="0"/>
              <a:t>Suffer with Christ “outside the gate” –” we seek after “the city” that is to come”       </a:t>
            </a:r>
            <a:r>
              <a:rPr lang="en-US" b="1" dirty="0" smtClean="0">
                <a:solidFill>
                  <a:srgbClr val="002060"/>
                </a:solidFill>
              </a:rPr>
              <a:t>(Heb. 13:13-14, Heb. 10:34, 11:16,                    2 Pet. 3:12-13)</a:t>
            </a:r>
          </a:p>
          <a:p>
            <a:r>
              <a:rPr lang="en-US" b="1" dirty="0" smtClean="0"/>
              <a:t>Jesus is the same – don’t be carried away by false doctrine </a:t>
            </a:r>
            <a:r>
              <a:rPr lang="en-US" b="1" dirty="0" smtClean="0">
                <a:solidFill>
                  <a:srgbClr val="002060"/>
                </a:solidFill>
              </a:rPr>
              <a:t>(Heb. 13:8, Gal.1: 6-7, Jude 3, Eph. 4:13-15)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Heart Established By Grace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Remember those who died connected with the word – “Consider the issue of their life” - “imitate their faith” </a:t>
            </a:r>
            <a:r>
              <a:rPr lang="en-US" b="1" dirty="0" smtClean="0">
                <a:solidFill>
                  <a:srgbClr val="002060"/>
                </a:solidFill>
              </a:rPr>
              <a:t>(Heb. 13:7)</a:t>
            </a:r>
          </a:p>
          <a:p>
            <a:r>
              <a:rPr lang="en-US" b="1" dirty="0" smtClean="0"/>
              <a:t>Be free from love of money - Content -  God will not fail You  </a:t>
            </a:r>
            <a:r>
              <a:rPr lang="en-US" b="1" dirty="0" smtClean="0">
                <a:solidFill>
                  <a:srgbClr val="002060"/>
                </a:solidFill>
              </a:rPr>
              <a:t>(Hebrews 13:5, Deut. 31:6)</a:t>
            </a:r>
          </a:p>
          <a:p>
            <a:r>
              <a:rPr lang="en-US" b="1" dirty="0" smtClean="0"/>
              <a:t>Offer Sacrifice to God and man – Through Christ </a:t>
            </a:r>
            <a:r>
              <a:rPr lang="en-US" b="1" dirty="0" smtClean="0">
                <a:solidFill>
                  <a:srgbClr val="002060"/>
                </a:solidFill>
              </a:rPr>
              <a:t>(Heb. 13:15-16) </a:t>
            </a:r>
          </a:p>
          <a:p>
            <a:pPr lvl="1"/>
            <a:r>
              <a:rPr lang="en-US" b="1" dirty="0" smtClean="0"/>
              <a:t>Praise to God – confessing His name </a:t>
            </a:r>
          </a:p>
          <a:p>
            <a:pPr lvl="1"/>
            <a:r>
              <a:rPr lang="en-US" b="1" dirty="0" smtClean="0"/>
              <a:t>Do good to and sharing with others                 (Heb. 13:3, I Tim. 6:18-19)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XYfHq_PpMbAFVwIUIAKjFuOqzcXI0KAyjt1MHjbBebC-mxKEJ1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990600"/>
            <a:ext cx="3162300" cy="31623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58139" y="228600"/>
            <a:ext cx="80277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“Strengthened in Grace”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5814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Distinct and Unchanging Doctrine of Christ!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5720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have a better city to seek!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473005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Consider the life of faithful dead – imitate their faith!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38100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 does not fail you when money does!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4876800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Continue to Praise God’s authority – and help others out of compassion!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292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Heart Established By Grace</vt:lpstr>
      <vt:lpstr>Heart Established By Grace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12</cp:revision>
  <dcterms:created xsi:type="dcterms:W3CDTF">2014-03-29T13:02:40Z</dcterms:created>
  <dcterms:modified xsi:type="dcterms:W3CDTF">2014-08-24T20:52:49Z</dcterms:modified>
</cp:coreProperties>
</file>