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6" d="100"/>
          <a:sy n="56" d="100"/>
        </p:scale>
        <p:origin x="-78" y="-1476"/>
      </p:cViewPr>
      <p:guideLst>
        <p:guide orient="horz" pos="2160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660F-4E8A-4C51-BF23-4760FF654823}" type="datetimeFigureOut">
              <a:rPr lang="en-US" smtClean="0"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9A7F-7409-4FBF-A2F4-0F8EF2C6202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esrc=s&amp;source=images&amp;cd=&amp;cad=rja&amp;uact=8&amp;docid=adsxc_uCDqSsjM&amp;tbnid=Q07cLscbipHT6M:&amp;ved=&amp;url=http://www.wegosocial.it/5-motivi-per-cui-le-immagini-sono-fondamentali-nel-social-media-marketing/&amp;ei=z7amU6bPI4OayATz1IAg&amp;bvm=bv.69411363,d.aWw&amp;psig=AFQjCNHD_gjLJMAIbEFcY6dyiJiQ_mXGew&amp;ust=1403521103923126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docid=5H9_kL_Bw7vmlM&amp;tbnid=K8cIhFPHF-5maM:&amp;ved=0CAUQjRw&amp;url=http://funny-pictures.picphotos.net/talking-smileys-smile/smileys.smileycentral.com*cat*F*1*333p.gif/&amp;ei=y62mU5GjB6XLsQS2uoKwBg&amp;bvm=bv.69411363,d.aWw&amp;psig=AFQjCNEzNoR2JvTPJmFu96eRjwiF4f8PBA&amp;ust=1403518415449941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docid=sjN9V4x3hdXHxM&amp;tbnid=zUP5WfuugZBPJM:&amp;ved=0CAUQjRw&amp;url=http://www.mentalhealthy.co.uk/news/1330-technology-the-answer-to-young-people%E2%80%99s-problems.html&amp;ei=nLWmU5i0I5PLsAS8oIGIDw&amp;bvm=bv.69411363,d.aWw&amp;psig=AFQjCNHctD5i72YucT64HUh0DtzJ1lbrPQ&amp;ust=1403520570759676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esrc=s&amp;source=images&amp;cd=&amp;cad=rja&amp;uact=8&amp;docid=adsxc_uCDqSsjM&amp;tbnid=Q07cLscbipHT6M:&amp;ved=&amp;url=http://www.wegosocial.it/5-motivi-per-cui-le-immagini-sono-fondamentali-nel-social-media-marketing/&amp;ei=z7amU6bPI4OayATz1IAg&amp;bvm=bv.69411363,d.aWw&amp;psig=AFQjCNHD_gjLJMAIbEFcY6dyiJiQ_mXGew&amp;ust=140352110392312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docid=OUtV1pVTME7IgM&amp;tbnid=G8WU-RwKcWPjVM:&amp;ved=0CAUQjRw&amp;url=http://www.sodahead.com/living/nine-thoughts-to-ponder/question-4252587/&amp;ei=aLKmU8nrIfOzsASy-oGoBA&amp;bvm=bv.69411363,d.aWw&amp;psig=AFQjCNEKX9xBlipX4YLWIZ6px8O87JegFw&amp;ust=1403519903259799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300" y="3429000"/>
            <a:ext cx="5867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Behold Three Great Things                       (I John 3:1-4)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http://www.wegosocial.it/wp-content/uploads/2013/03/people-looking-through-hol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2993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0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Behold The PRESENT PURITY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3048000"/>
            <a:ext cx="441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Purity in Speech  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http://www.eetcafeschieland.nl/wp-content/uploads/2011/people-talking-face-to-face-clip-art-7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3048000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1828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Ephesians 4:29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590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Ephesians 5:4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181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Colossians 3:8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867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 Timothy 4:12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0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Behold The PRESENT PURITY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327660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Pure Body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828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 Corinthians 6:13, 19-20</a:t>
            </a:r>
            <a:endParaRPr lang="en-US" sz="2800" b="1" dirty="0"/>
          </a:p>
        </p:txBody>
      </p:sp>
      <p:pic>
        <p:nvPicPr>
          <p:cNvPr id="8" name="Picture 2" descr="http://www.mentalhealthy.co.uk/sites/default/files/bigstock_Teenagers_on_Computer_at_Home_139023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4114800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57150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 Corinthians 6:18,       I Thessalonians 4:3-4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300" y="3429000"/>
            <a:ext cx="5867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Worthy To Behold…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http://www.wegosocial.it/wp-content/uploads/2013/03/people-looking-through-hol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29932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44958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God’s Love In Calling Us His Children   Future Glory –        Our Present Work 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257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 Corinthians 6:17-7:1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0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Behold What Manner of LOVE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be “called Children of God” </a:t>
            </a:r>
            <a:r>
              <a:rPr lang="en-US" sz="3200" b="1" dirty="0" smtClean="0">
                <a:solidFill>
                  <a:srgbClr val="0070C0"/>
                </a:solidFill>
              </a:rPr>
              <a:t>I Jn. 3:1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381000" y="22098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0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Behold What Manner of LOVE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be “called Children of God” </a:t>
            </a:r>
            <a:r>
              <a:rPr lang="en-US" sz="3200" b="1" dirty="0" smtClean="0">
                <a:solidFill>
                  <a:srgbClr val="0070C0"/>
                </a:solidFill>
              </a:rPr>
              <a:t>I Jn. 3:1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971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Those who “receive”  Christ –  “believe on His name” - Obedience of faith                  </a:t>
            </a:r>
            <a:r>
              <a:rPr lang="en-US" sz="3200" b="1" dirty="0" smtClean="0">
                <a:solidFill>
                  <a:srgbClr val="0070C0"/>
                </a:solidFill>
              </a:rPr>
              <a:t>(Jn. 1:12, Acts 2:28, Galatians 3:26-27)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381000" y="22098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381000" y="34290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0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Behold What Manner of LOVE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be “called Children of God” </a:t>
            </a:r>
            <a:r>
              <a:rPr lang="en-US" sz="3200" b="1" dirty="0" smtClean="0">
                <a:solidFill>
                  <a:srgbClr val="0070C0"/>
                </a:solidFill>
              </a:rPr>
              <a:t>I Jn. 3:1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971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Those who “receive”  Christ –  “believe on His name” - Obedience of faith                  </a:t>
            </a:r>
            <a:r>
              <a:rPr lang="en-US" sz="3200" b="1" dirty="0" smtClean="0">
                <a:solidFill>
                  <a:srgbClr val="0070C0"/>
                </a:solidFill>
              </a:rPr>
              <a:t>(Jn. 1:12, Acts 2:38, Galatians 3:26-27)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800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We “Are”… World does not knowingly approve – of Us or Jesus </a:t>
            </a:r>
            <a:r>
              <a:rPr lang="en-US" sz="3200" b="1" dirty="0" smtClean="0">
                <a:solidFill>
                  <a:srgbClr val="0070C0"/>
                </a:solidFill>
              </a:rPr>
              <a:t>(Jn. 15:19, 17:14, 1:10-11)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381000" y="22098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381000" y="34290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End 10">
            <a:hlinkClick r:id="" action="ppaction://hlinkshowjump?jump=lastslide" highlightClick="1"/>
          </p:cNvPr>
          <p:cNvSpPr/>
          <p:nvPr/>
        </p:nvSpPr>
        <p:spPr>
          <a:xfrm>
            <a:off x="381000" y="52578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0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Behold The FUTURE MOMENT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know – We Shall Be Like Him – Glorified  </a:t>
            </a:r>
            <a:r>
              <a:rPr lang="en-US" sz="3200" b="1" dirty="0" smtClean="0">
                <a:solidFill>
                  <a:srgbClr val="0070C0"/>
                </a:solidFill>
              </a:rPr>
              <a:t>I Jn. 3:2   (I Cor. 15:50-58)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381000" y="22098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0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Behold The FUTURE MOMENT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know – We Shall Be Like Him – Glorified  </a:t>
            </a:r>
            <a:r>
              <a:rPr lang="en-US" sz="3200" b="1" dirty="0" smtClean="0">
                <a:solidFill>
                  <a:srgbClr val="0070C0"/>
                </a:solidFill>
              </a:rPr>
              <a:t>I Jn. 3:2   (I Cor. 15:50-58)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429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know – See Him As He Is – Marvel         </a:t>
            </a:r>
            <a:r>
              <a:rPr lang="en-US" sz="3200" b="1" dirty="0" smtClean="0">
                <a:solidFill>
                  <a:srgbClr val="0070C0"/>
                </a:solidFill>
              </a:rPr>
              <a:t>(2 Thess. 1:10)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381000" y="22098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381000" y="34290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0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Behold The PRESENT PURITY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Future Hope – Present work of Keeping Ourselves Pure – As Jesus Is Pure  </a:t>
            </a:r>
            <a:r>
              <a:rPr lang="en-US" sz="3200" b="1" dirty="0" smtClean="0">
                <a:solidFill>
                  <a:srgbClr val="0070C0"/>
                </a:solidFill>
              </a:rPr>
              <a:t>I Jn 3:3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381000" y="22098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0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Behold The PRESENT PURITY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Future Hope – Present work of Keeping Ourselves Pure – As Jesus Is Pure  </a:t>
            </a:r>
            <a:r>
              <a:rPr lang="en-US" sz="3200" b="1" dirty="0" smtClean="0">
                <a:solidFill>
                  <a:srgbClr val="0070C0"/>
                </a:solidFill>
              </a:rPr>
              <a:t>I Jn 3:3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429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Pure in heart will see the Lord      </a:t>
            </a:r>
            <a:r>
              <a:rPr lang="en-US" sz="3200" b="1" dirty="0" smtClean="0">
                <a:solidFill>
                  <a:srgbClr val="0070C0"/>
                </a:solidFill>
              </a:rPr>
              <a:t>(Matt. 5:8)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381000" y="22098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381000" y="3429000"/>
            <a:ext cx="6096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90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Behold The PRESENT PURITY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images.sodahead.com/polls/004252587/2533261822_5430728495_thinking_web_pic_xlarge_answer_2_xlarg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3333750" cy="33337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114800" y="320040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Pure Thoughts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209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Philippians 4:8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321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</dc:creator>
  <cp:lastModifiedBy>Norris</cp:lastModifiedBy>
  <cp:revision>13</cp:revision>
  <dcterms:created xsi:type="dcterms:W3CDTF">2014-06-22T10:20:28Z</dcterms:created>
  <dcterms:modified xsi:type="dcterms:W3CDTF">2014-08-24T20:49:05Z</dcterms:modified>
</cp:coreProperties>
</file>