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36" d="100"/>
          <a:sy n="36" d="100"/>
        </p:scale>
        <p:origin x="-90" y="-19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E305-BD28-49F1-B685-2421F773DC53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274B-634E-4FF5-BCA5-8A64083162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E305-BD28-49F1-B685-2421F773DC53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274B-634E-4FF5-BCA5-8A64083162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E305-BD28-49F1-B685-2421F773DC53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274B-634E-4FF5-BCA5-8A64083162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E305-BD28-49F1-B685-2421F773DC53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274B-634E-4FF5-BCA5-8A64083162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E305-BD28-49F1-B685-2421F773DC53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274B-634E-4FF5-BCA5-8A64083162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E305-BD28-49F1-B685-2421F773DC53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274B-634E-4FF5-BCA5-8A64083162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E305-BD28-49F1-B685-2421F773DC53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274B-634E-4FF5-BCA5-8A64083162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E305-BD28-49F1-B685-2421F773DC53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274B-634E-4FF5-BCA5-8A64083162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E305-BD28-49F1-B685-2421F773DC53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274B-634E-4FF5-BCA5-8A64083162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E305-BD28-49F1-B685-2421F773DC53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274B-634E-4FF5-BCA5-8A64083162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E305-BD28-49F1-B685-2421F773DC53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5274B-634E-4FF5-BCA5-8A64083162E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3E305-BD28-49F1-B685-2421F773DC53}" type="datetimeFigureOut">
              <a:rPr lang="en-US" smtClean="0"/>
              <a:t>4/5/2015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5274B-634E-4FF5-BCA5-8A64083162E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551837"/>
            <a:ext cx="5638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 there few that are saved? 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44196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Luke 13:20-30</a:t>
            </a:r>
            <a:endParaRPr lang="en-US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551837"/>
            <a:ext cx="5638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 there few that are saved? 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44196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Luke 13:20-30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334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Strive – AGONIZOMAI (v. 24)</a:t>
            </a:r>
            <a:endParaRPr lang="en-US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551837"/>
            <a:ext cx="5638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 there few that are saved? 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44196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Luke 13:20-30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334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Strive – AGONIZOMAI (v. 24)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954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Strive to enter NARROW door (v. 24)</a:t>
            </a:r>
            <a:endParaRPr 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551837"/>
            <a:ext cx="5638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 there few that are saved? 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44196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Luke 13:20-30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334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Strive – AGONIZOMAI (v. 24)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954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Strive to enter NARROW door (v. 24)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0574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JESUS is the door – the way (John 10:9, 14:6)</a:t>
            </a:r>
            <a:endParaRPr lang="en-US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551837"/>
            <a:ext cx="5638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 there few that are saved? 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44196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Luke 13:20-30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334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Strive – AGONIZOMAI (v. 24)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954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Strive to enter NARROW door (v. 24)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0574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JESUS is the door – the way (John 10:9, 14:6)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54864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 am not interested in the way now – you will be (v. 25)</a:t>
            </a:r>
            <a:endParaRPr lang="en-US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551837"/>
            <a:ext cx="5638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 there few that are saved? 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44196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Luke 13:20-30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334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Strive – AGONIZOMAI (v. 24)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954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Strive to enter NARROW door (v. 24)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0574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JESUS is the door – the way (John 10:9, 14:6)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54864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Knowing of and being in the presence of Jesus not enough to be saved by Jesus (v. 26, Matt. 7:21)</a:t>
            </a:r>
            <a:endParaRPr lang="en-US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551837"/>
            <a:ext cx="5638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 there few that are saved? 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44196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Luke 13:20-30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334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Strive – AGONIZOMAI (v. 24)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954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Strive to enter NARROW door (v. 24)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0574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JESUS is the door – the way (John 10:9, 14:6)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54864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Weeping and gnashing of teeth when you realize you are not the few (v. 28-30, Matt. 8:10-12, 19:30-20:15)</a:t>
            </a:r>
            <a:endParaRPr lang="en-US" sz="2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551837"/>
            <a:ext cx="5638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Are there few that are saved? 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44196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Luke 13:20-30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334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Strive – AGONIZOMAI (v. 24)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954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Strive to enter NARROW door (v. 24)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0574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JESUS is the door – the way (John 10:9, 14:6)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54864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You can be part of the few – follow Jesus                   (Mk. 16:16, Matt. 7:14). </a:t>
            </a:r>
            <a:endParaRPr lang="en-US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338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Norris</cp:lastModifiedBy>
  <cp:revision>5</cp:revision>
  <dcterms:created xsi:type="dcterms:W3CDTF">2015-04-05T20:55:58Z</dcterms:created>
  <dcterms:modified xsi:type="dcterms:W3CDTF">2015-04-06T01:13:51Z</dcterms:modified>
</cp:coreProperties>
</file>