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41" d="100"/>
          <a:sy n="41" d="100"/>
        </p:scale>
        <p:origin x="-96" y="-17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6F32-8595-426E-99AD-F0DA1116289F}" type="datetimeFigureOut">
              <a:rPr lang="en-US" smtClean="0"/>
              <a:pPr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7959-2D20-4143-8722-031914709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6F32-8595-426E-99AD-F0DA1116289F}" type="datetimeFigureOut">
              <a:rPr lang="en-US" smtClean="0"/>
              <a:pPr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7959-2D20-4143-8722-031914709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6F32-8595-426E-99AD-F0DA1116289F}" type="datetimeFigureOut">
              <a:rPr lang="en-US" smtClean="0"/>
              <a:pPr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7959-2D20-4143-8722-031914709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6F32-8595-426E-99AD-F0DA1116289F}" type="datetimeFigureOut">
              <a:rPr lang="en-US" smtClean="0"/>
              <a:pPr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7959-2D20-4143-8722-031914709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6F32-8595-426E-99AD-F0DA1116289F}" type="datetimeFigureOut">
              <a:rPr lang="en-US" smtClean="0"/>
              <a:pPr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7959-2D20-4143-8722-031914709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6F32-8595-426E-99AD-F0DA1116289F}" type="datetimeFigureOut">
              <a:rPr lang="en-US" smtClean="0"/>
              <a:pPr/>
              <a:t>6/19/2016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7959-2D20-4143-8722-031914709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6F32-8595-426E-99AD-F0DA1116289F}" type="datetimeFigureOut">
              <a:rPr lang="en-US" smtClean="0"/>
              <a:pPr/>
              <a:t>6/19/2016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7959-2D20-4143-8722-031914709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6F32-8595-426E-99AD-F0DA1116289F}" type="datetimeFigureOut">
              <a:rPr lang="en-US" smtClean="0"/>
              <a:pPr/>
              <a:t>6/19/2016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7959-2D20-4143-8722-031914709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6F32-8595-426E-99AD-F0DA1116289F}" type="datetimeFigureOut">
              <a:rPr lang="en-US" smtClean="0"/>
              <a:pPr/>
              <a:t>6/19/2016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7959-2D20-4143-8722-031914709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6F32-8595-426E-99AD-F0DA1116289F}" type="datetimeFigureOut">
              <a:rPr lang="en-US" smtClean="0"/>
              <a:pPr/>
              <a:t>6/19/2016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7959-2D20-4143-8722-031914709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6F32-8595-426E-99AD-F0DA1116289F}" type="datetimeFigureOut">
              <a:rPr lang="en-US" smtClean="0"/>
              <a:pPr/>
              <a:t>6/19/2016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7959-2D20-4143-8722-031914709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E6F32-8595-426E-99AD-F0DA1116289F}" type="datetimeFigureOut">
              <a:rPr lang="en-US" smtClean="0"/>
              <a:pPr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17959-2D20-4143-8722-031914709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819400"/>
            <a:ext cx="632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Mistral" pitchFamily="66" charset="0"/>
              </a:rPr>
              <a:t>Psalm 100</a:t>
            </a:r>
            <a:endParaRPr lang="en-US" sz="6000" b="1" dirty="0">
              <a:latin typeface="Mistral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41990" y="2551837"/>
            <a:ext cx="52020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Acting Upon Truth Known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819400"/>
            <a:ext cx="632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Mistral" pitchFamily="66" charset="0"/>
              </a:rPr>
              <a:t>Psalm 100</a:t>
            </a:r>
            <a:endParaRPr lang="en-US" sz="6000" b="1" dirty="0">
              <a:latin typeface="Mistral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41990" y="2551837"/>
            <a:ext cx="52020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Acting Upon Truth Known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Jesus: …We worship that which we Know (Jn. 4:22)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Acting Upon Truth Known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Know: </a:t>
            </a:r>
            <a:r>
              <a:rPr lang="en-US" b="1" dirty="0" smtClean="0">
                <a:solidFill>
                  <a:srgbClr val="002060"/>
                </a:solidFill>
              </a:rPr>
              <a:t>(Psalm 100:3)</a:t>
            </a:r>
          </a:p>
          <a:p>
            <a:pPr lvl="1"/>
            <a:r>
              <a:rPr lang="en-US" sz="3200" b="1" dirty="0" smtClean="0"/>
              <a:t>Jehovah is God (Psm. 95:3-6; 7-8;             Isa. 45:20-25)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Acting Upon Truth Known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Know: </a:t>
            </a:r>
            <a:r>
              <a:rPr lang="en-US" b="1" dirty="0" smtClean="0">
                <a:solidFill>
                  <a:srgbClr val="002060"/>
                </a:solidFill>
              </a:rPr>
              <a:t>(Psalm 100:3)</a:t>
            </a:r>
          </a:p>
          <a:p>
            <a:pPr lvl="1"/>
            <a:r>
              <a:rPr lang="en-US" sz="3200" b="1" dirty="0" smtClean="0"/>
              <a:t>Jehovah is God (Psm. 95:3-6; 7-8;             Isa. 45:20-25)</a:t>
            </a:r>
          </a:p>
          <a:p>
            <a:pPr lvl="1"/>
            <a:r>
              <a:rPr lang="en-US" sz="3200" b="1" dirty="0" smtClean="0"/>
              <a:t>He made Us (2 Cor. 5:17)</a:t>
            </a:r>
          </a:p>
          <a:p>
            <a:pPr lvl="1"/>
            <a:r>
              <a:rPr lang="en-US" sz="3200" b="1" dirty="0" smtClean="0"/>
              <a:t>We are His (Eph. 2:10)</a:t>
            </a:r>
          </a:p>
          <a:p>
            <a:pPr lvl="1"/>
            <a:r>
              <a:rPr lang="en-US" sz="3200" b="1" dirty="0" smtClean="0"/>
              <a:t>We are His People                                             (I Pet. 2:10, Rom. 9:23-26)</a:t>
            </a:r>
          </a:p>
          <a:p>
            <a:pPr lvl="1"/>
            <a:r>
              <a:rPr lang="en-US" sz="3200" b="1" dirty="0" smtClean="0"/>
              <a:t>We are the sheep of His Pasture                   (Jn. 10:16, 27-28)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Acting Upon Truth Known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KNOWLEDGE: </a:t>
            </a:r>
            <a:r>
              <a:rPr lang="en-US" sz="3200" b="1" dirty="0" smtClean="0"/>
              <a:t>Jehovah is God; He made Us; We are His; We are His People; We are the sheep of His Pasture</a:t>
            </a:r>
          </a:p>
          <a:p>
            <a:r>
              <a:rPr lang="en-US" b="1" dirty="0" smtClean="0"/>
              <a:t>THEREFORE: ACT  (Psalm 100:1-2)</a:t>
            </a:r>
          </a:p>
          <a:p>
            <a:pPr lvl="1"/>
            <a:r>
              <a:rPr lang="en-US" b="1" dirty="0" smtClean="0"/>
              <a:t>Make a </a:t>
            </a:r>
            <a:r>
              <a:rPr lang="en-US" b="1" u="sng" dirty="0" smtClean="0"/>
              <a:t>joyful noise </a:t>
            </a:r>
            <a:r>
              <a:rPr lang="en-US" b="1" dirty="0" smtClean="0"/>
              <a:t>all ye lands</a:t>
            </a:r>
          </a:p>
          <a:p>
            <a:pPr lvl="1"/>
            <a:r>
              <a:rPr lang="en-US" sz="2800" b="1" dirty="0" smtClean="0"/>
              <a:t>Serve with </a:t>
            </a:r>
            <a:r>
              <a:rPr lang="en-US" sz="2800" b="1" u="sng" dirty="0" smtClean="0"/>
              <a:t>gladness </a:t>
            </a:r>
          </a:p>
          <a:p>
            <a:pPr lvl="1"/>
            <a:r>
              <a:rPr lang="en-US" b="1" dirty="0" smtClean="0"/>
              <a:t>Come before His presence with </a:t>
            </a:r>
            <a:r>
              <a:rPr lang="en-US" b="1" u="sng" dirty="0" smtClean="0"/>
              <a:t>Singing 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Acting Upon Truth Known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Know: </a:t>
            </a:r>
            <a:r>
              <a:rPr lang="en-US" b="1" dirty="0" smtClean="0">
                <a:solidFill>
                  <a:srgbClr val="002060"/>
                </a:solidFill>
              </a:rPr>
              <a:t>(Psalm 100:5)</a:t>
            </a:r>
          </a:p>
          <a:p>
            <a:pPr lvl="1"/>
            <a:r>
              <a:rPr lang="en-US" sz="3200" b="1" dirty="0" smtClean="0"/>
              <a:t>Jehovah is Good (Gen. 1:31, Jms. 1:17)</a:t>
            </a:r>
          </a:p>
          <a:p>
            <a:pPr lvl="1"/>
            <a:r>
              <a:rPr lang="en-US" sz="3200" b="1" dirty="0" smtClean="0"/>
              <a:t>Lovingkindness  forever (Jer. 33:10-11)</a:t>
            </a:r>
          </a:p>
          <a:p>
            <a:pPr lvl="1"/>
            <a:r>
              <a:rPr lang="en-US" sz="3200" b="1" dirty="0" smtClean="0"/>
              <a:t>Faithfulness  unto all generations  (Psm. 89:1-4, Heb. 12:8)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2192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Acting Upon Truth Known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Know: </a:t>
            </a:r>
            <a:r>
              <a:rPr lang="en-US" sz="3200" b="1" dirty="0" smtClean="0"/>
              <a:t>Jehovah is Good; Lovingkindness  forever; Faithfulness  unto all generations</a:t>
            </a:r>
          </a:p>
          <a:p>
            <a:r>
              <a:rPr lang="en-US" b="1" dirty="0" smtClean="0"/>
              <a:t>Therefore: Acts  (Psm. 100:4, Heb. 13:15)</a:t>
            </a:r>
          </a:p>
          <a:p>
            <a:pPr lvl="1"/>
            <a:r>
              <a:rPr lang="en-US" sz="2800" b="1" dirty="0" smtClean="0"/>
              <a:t>Enter the gates with thanksgiving</a:t>
            </a:r>
          </a:p>
          <a:p>
            <a:pPr lvl="1"/>
            <a:r>
              <a:rPr lang="en-US" b="1" dirty="0" smtClean="0"/>
              <a:t>Into His courts with praise</a:t>
            </a:r>
          </a:p>
          <a:p>
            <a:pPr lvl="1"/>
            <a:r>
              <a:rPr lang="en-US" b="1" dirty="0" smtClean="0"/>
              <a:t>Give thanks unto Him</a:t>
            </a:r>
          </a:p>
          <a:p>
            <a:pPr lvl="1"/>
            <a:r>
              <a:rPr lang="en-US" b="1" dirty="0" smtClean="0"/>
              <a:t>Bless His name  </a:t>
            </a:r>
          </a:p>
          <a:p>
            <a:pPr lvl="1"/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41990" y="533400"/>
            <a:ext cx="52020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Acting Upon Truth Known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411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Lord is at center of family relationships (Eph.5:21-6:4)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4290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THEREFORE: ACT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1148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Wife’s submission – as unto the Lord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181600"/>
            <a:ext cx="411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Husband’s example of Love – Jesus’ sacrificial love 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44958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Children’s obedience – right in the Lord 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00600" y="56388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Father’s chastening and admonition – of the Lord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41990" y="533400"/>
            <a:ext cx="52020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Acting Upon Truth Known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World burned up                  (2 Pet. 3:10-11)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4290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THEREFORE: ACT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029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Holy living and godliness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329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Acting Upon Truth Known</vt:lpstr>
      <vt:lpstr>Acting Upon Truth Known</vt:lpstr>
      <vt:lpstr>Acting Upon Truth Known</vt:lpstr>
      <vt:lpstr>Acting Upon Truth Known</vt:lpstr>
      <vt:lpstr>Acting Upon Truth Known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 Long</cp:lastModifiedBy>
  <cp:revision>14</cp:revision>
  <dcterms:created xsi:type="dcterms:W3CDTF">2016-06-19T10:40:39Z</dcterms:created>
  <dcterms:modified xsi:type="dcterms:W3CDTF">2016-06-20T01:15:50Z</dcterms:modified>
</cp:coreProperties>
</file>